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28"/>
  </p:notesMasterIdLst>
  <p:sldIdLst>
    <p:sldId id="256" r:id="rId3"/>
    <p:sldId id="257" r:id="rId4"/>
    <p:sldId id="292" r:id="rId5"/>
    <p:sldId id="297" r:id="rId6"/>
    <p:sldId id="259" r:id="rId7"/>
    <p:sldId id="289" r:id="rId8"/>
    <p:sldId id="264" r:id="rId9"/>
    <p:sldId id="268" r:id="rId10"/>
    <p:sldId id="291" r:id="rId11"/>
    <p:sldId id="270" r:id="rId12"/>
    <p:sldId id="272" r:id="rId13"/>
    <p:sldId id="288" r:id="rId14"/>
    <p:sldId id="301" r:id="rId15"/>
    <p:sldId id="299" r:id="rId16"/>
    <p:sldId id="300" r:id="rId17"/>
    <p:sldId id="298" r:id="rId18"/>
    <p:sldId id="290" r:id="rId19"/>
    <p:sldId id="260" r:id="rId20"/>
    <p:sldId id="293" r:id="rId21"/>
    <p:sldId id="295" r:id="rId22"/>
    <p:sldId id="294" r:id="rId23"/>
    <p:sldId id="261" r:id="rId24"/>
    <p:sldId id="296" r:id="rId25"/>
    <p:sldId id="263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93517-D6A3-4BF7-8962-413422C5131C}" v="455" dt="2023-02-14T11:42:33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10" autoAdjust="0"/>
  </p:normalViewPr>
  <p:slideViewPr>
    <p:cSldViewPr snapToGrid="0">
      <p:cViewPr varScale="1">
        <p:scale>
          <a:sx n="48" d="100"/>
          <a:sy n="48" d="100"/>
        </p:scale>
        <p:origin x="13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erk, Hubertus" userId="6bf252af-efd6-4ff3-b3bd-b22d8cd21fdb" providerId="ADAL" clId="{30993517-D6A3-4BF7-8962-413422C5131C}"/>
    <pc:docChg chg="undo custSel addSld delSld modSld sldOrd modMainMaster">
      <pc:chgData name="Schwerk, Hubertus" userId="6bf252af-efd6-4ff3-b3bd-b22d8cd21fdb" providerId="ADAL" clId="{30993517-D6A3-4BF7-8962-413422C5131C}" dt="2023-02-14T23:29:59.208" v="3977" actId="20577"/>
      <pc:docMkLst>
        <pc:docMk/>
      </pc:docMkLst>
      <pc:sldChg chg="delSp modSp mod modNotesTx">
        <pc:chgData name="Schwerk, Hubertus" userId="6bf252af-efd6-4ff3-b3bd-b22d8cd21fdb" providerId="ADAL" clId="{30993517-D6A3-4BF7-8962-413422C5131C}" dt="2023-02-11T22:54:30.584" v="2796" actId="6549"/>
        <pc:sldMkLst>
          <pc:docMk/>
          <pc:sldMk cId="2328069688" sldId="256"/>
        </pc:sldMkLst>
        <pc:spChg chg="mod">
          <ac:chgData name="Schwerk, Hubertus" userId="6bf252af-efd6-4ff3-b3bd-b22d8cd21fdb" providerId="ADAL" clId="{30993517-D6A3-4BF7-8962-413422C5131C}" dt="2023-02-11T22:54:09.661" v="2795" actId="20577"/>
          <ac:spMkLst>
            <pc:docMk/>
            <pc:sldMk cId="2328069688" sldId="256"/>
            <ac:spMk id="12" creationId="{3B8E2756-6EE3-4B1D-8D24-735DCAE8874F}"/>
          </ac:spMkLst>
        </pc:spChg>
        <pc:picChg chg="del mod">
          <ac:chgData name="Schwerk, Hubertus" userId="6bf252af-efd6-4ff3-b3bd-b22d8cd21fdb" providerId="ADAL" clId="{30993517-D6A3-4BF7-8962-413422C5131C}" dt="2023-02-11T22:53:44.456" v="2774" actId="478"/>
          <ac:picMkLst>
            <pc:docMk/>
            <pc:sldMk cId="2328069688" sldId="256"/>
            <ac:picMk id="11" creationId="{7D652A2C-27E0-4C29-AAE6-1B05A2C34CF2}"/>
          </ac:picMkLst>
        </pc:picChg>
      </pc:sldChg>
      <pc:sldChg chg="modSp mod modNotesTx">
        <pc:chgData name="Schwerk, Hubertus" userId="6bf252af-efd6-4ff3-b3bd-b22d8cd21fdb" providerId="ADAL" clId="{30993517-D6A3-4BF7-8962-413422C5131C}" dt="2023-02-13T20:09:53.433" v="3464" actId="14100"/>
        <pc:sldMkLst>
          <pc:docMk/>
          <pc:sldMk cId="3984569222" sldId="257"/>
        </pc:sldMkLst>
        <pc:spChg chg="mod">
          <ac:chgData name="Schwerk, Hubertus" userId="6bf252af-efd6-4ff3-b3bd-b22d8cd21fdb" providerId="ADAL" clId="{30993517-D6A3-4BF7-8962-413422C5131C}" dt="2023-02-13T20:09:53.433" v="3464" actId="14100"/>
          <ac:spMkLst>
            <pc:docMk/>
            <pc:sldMk cId="3984569222" sldId="257"/>
            <ac:spMk id="2" creationId="{4BEEA879-D60D-40D0-A6BD-F7592BA59C5D}"/>
          </ac:spMkLst>
        </pc:spChg>
      </pc:sldChg>
      <pc:sldChg chg="del">
        <pc:chgData name="Schwerk, Hubertus" userId="6bf252af-efd6-4ff3-b3bd-b22d8cd21fdb" providerId="ADAL" clId="{30993517-D6A3-4BF7-8962-413422C5131C}" dt="2023-02-11T19:07:26.617" v="312" actId="47"/>
        <pc:sldMkLst>
          <pc:docMk/>
          <pc:sldMk cId="3396637057" sldId="258"/>
        </pc:sldMkLst>
      </pc:sldChg>
      <pc:sldChg chg="modSp mod modAnim modNotesTx">
        <pc:chgData name="Schwerk, Hubertus" userId="6bf252af-efd6-4ff3-b3bd-b22d8cd21fdb" providerId="ADAL" clId="{30993517-D6A3-4BF7-8962-413422C5131C}" dt="2023-02-14T11:38:44.001" v="3581" actId="20577"/>
        <pc:sldMkLst>
          <pc:docMk/>
          <pc:sldMk cId="3334880055" sldId="259"/>
        </pc:sldMkLst>
        <pc:spChg chg="mod">
          <ac:chgData name="Schwerk, Hubertus" userId="6bf252af-efd6-4ff3-b3bd-b22d8cd21fdb" providerId="ADAL" clId="{30993517-D6A3-4BF7-8962-413422C5131C}" dt="2023-02-11T22:46:04.886" v="2486" actId="20577"/>
          <ac:spMkLst>
            <pc:docMk/>
            <pc:sldMk cId="3334880055" sldId="259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1T22:48:01.486" v="2549" actId="6549"/>
          <ac:spMkLst>
            <pc:docMk/>
            <pc:sldMk cId="3334880055" sldId="259"/>
            <ac:spMk id="4" creationId="{6FDEC0F1-0E7E-4726-A0A9-664C4A273C42}"/>
          </ac:spMkLst>
        </pc:spChg>
      </pc:sldChg>
      <pc:sldChg chg="modSp mod">
        <pc:chgData name="Schwerk, Hubertus" userId="6bf252af-efd6-4ff3-b3bd-b22d8cd21fdb" providerId="ADAL" clId="{30993517-D6A3-4BF7-8962-413422C5131C}" dt="2023-02-13T20:00:09.845" v="3133" actId="20577"/>
        <pc:sldMkLst>
          <pc:docMk/>
          <pc:sldMk cId="1717870769" sldId="260"/>
        </pc:sldMkLst>
        <pc:spChg chg="mod">
          <ac:chgData name="Schwerk, Hubertus" userId="6bf252af-efd6-4ff3-b3bd-b22d8cd21fdb" providerId="ADAL" clId="{30993517-D6A3-4BF7-8962-413422C5131C}" dt="2023-02-13T20:00:09.845" v="3133" actId="20577"/>
          <ac:spMkLst>
            <pc:docMk/>
            <pc:sldMk cId="1717870769" sldId="260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1T22:52:25.749" v="2738" actId="6549"/>
          <ac:spMkLst>
            <pc:docMk/>
            <pc:sldMk cId="1717870769" sldId="260"/>
            <ac:spMk id="4" creationId="{6FDEC0F1-0E7E-4726-A0A9-664C4A273C42}"/>
          </ac:spMkLst>
        </pc:spChg>
      </pc:sldChg>
      <pc:sldChg chg="modSp mod">
        <pc:chgData name="Schwerk, Hubertus" userId="6bf252af-efd6-4ff3-b3bd-b22d8cd21fdb" providerId="ADAL" clId="{30993517-D6A3-4BF7-8962-413422C5131C}" dt="2023-02-11T22:52:38.686" v="2740" actId="20577"/>
        <pc:sldMkLst>
          <pc:docMk/>
          <pc:sldMk cId="3096468622" sldId="261"/>
        </pc:sldMkLst>
        <pc:spChg chg="mod">
          <ac:chgData name="Schwerk, Hubertus" userId="6bf252af-efd6-4ff3-b3bd-b22d8cd21fdb" providerId="ADAL" clId="{30993517-D6A3-4BF7-8962-413422C5131C}" dt="2023-02-11T22:52:38.686" v="2740" actId="20577"/>
          <ac:spMkLst>
            <pc:docMk/>
            <pc:sldMk cId="3096468622" sldId="261"/>
            <ac:spMk id="4" creationId="{6FDEC0F1-0E7E-4726-A0A9-664C4A273C42}"/>
          </ac:spMkLst>
        </pc:spChg>
      </pc:sldChg>
      <pc:sldChg chg="del">
        <pc:chgData name="Schwerk, Hubertus" userId="6bf252af-efd6-4ff3-b3bd-b22d8cd21fdb" providerId="ADAL" clId="{30993517-D6A3-4BF7-8962-413422C5131C}" dt="2023-02-11T18:51:51.765" v="304" actId="47"/>
        <pc:sldMkLst>
          <pc:docMk/>
          <pc:sldMk cId="3012653321" sldId="262"/>
        </pc:sldMkLst>
      </pc:sldChg>
      <pc:sldChg chg="modSp mod modNotesTx">
        <pc:chgData name="Schwerk, Hubertus" userId="6bf252af-efd6-4ff3-b3bd-b22d8cd21fdb" providerId="ADAL" clId="{30993517-D6A3-4BF7-8962-413422C5131C}" dt="2023-02-14T23:29:59.208" v="3977" actId="20577"/>
        <pc:sldMkLst>
          <pc:docMk/>
          <pc:sldMk cId="560816431" sldId="263"/>
        </pc:sldMkLst>
        <pc:spChg chg="mod">
          <ac:chgData name="Schwerk, Hubertus" userId="6bf252af-efd6-4ff3-b3bd-b22d8cd21fdb" providerId="ADAL" clId="{30993517-D6A3-4BF7-8962-413422C5131C}" dt="2023-02-13T20:07:00.109" v="3417" actId="20577"/>
          <ac:spMkLst>
            <pc:docMk/>
            <pc:sldMk cId="560816431" sldId="263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3T20:06:49.952" v="3406" actId="20577"/>
          <ac:spMkLst>
            <pc:docMk/>
            <pc:sldMk cId="560816431" sldId="263"/>
            <ac:spMk id="4" creationId="{6FDEC0F1-0E7E-4726-A0A9-664C4A273C42}"/>
          </ac:spMkLst>
        </pc:spChg>
      </pc:sldChg>
      <pc:sldChg chg="addSp delSp modSp mod ord modNotesTx">
        <pc:chgData name="Schwerk, Hubertus" userId="6bf252af-efd6-4ff3-b3bd-b22d8cd21fdb" providerId="ADAL" clId="{30993517-D6A3-4BF7-8962-413422C5131C}" dt="2023-02-14T23:26:05.261" v="3842" actId="20577"/>
        <pc:sldMkLst>
          <pc:docMk/>
          <pc:sldMk cId="3131892346" sldId="264"/>
        </pc:sldMkLst>
        <pc:spChg chg="mod">
          <ac:chgData name="Schwerk, Hubertus" userId="6bf252af-efd6-4ff3-b3bd-b22d8cd21fdb" providerId="ADAL" clId="{30993517-D6A3-4BF7-8962-413422C5131C}" dt="2023-02-11T22:27:19.378" v="1918" actId="1076"/>
          <ac:spMkLst>
            <pc:docMk/>
            <pc:sldMk cId="3131892346" sldId="264"/>
            <ac:spMk id="2" creationId="{27862332-3E2A-49AC-9F55-06FDF73E6C61}"/>
          </ac:spMkLst>
        </pc:spChg>
        <pc:spChg chg="mod">
          <ac:chgData name="Schwerk, Hubertus" userId="6bf252af-efd6-4ff3-b3bd-b22d8cd21fdb" providerId="ADAL" clId="{30993517-D6A3-4BF7-8962-413422C5131C}" dt="2023-02-13T20:15:16.716" v="3513" actId="6549"/>
          <ac:spMkLst>
            <pc:docMk/>
            <pc:sldMk cId="3131892346" sldId="264"/>
            <ac:spMk id="3" creationId="{80C663CC-A1E4-4FBE-9A9E-95D5884A4113}"/>
          </ac:spMkLst>
        </pc:spChg>
        <pc:spChg chg="add mod">
          <ac:chgData name="Schwerk, Hubertus" userId="6bf252af-efd6-4ff3-b3bd-b22d8cd21fdb" providerId="ADAL" clId="{30993517-D6A3-4BF7-8962-413422C5131C}" dt="2023-02-11T22:28:40.993" v="1941" actId="1035"/>
          <ac:spMkLst>
            <pc:docMk/>
            <pc:sldMk cId="3131892346" sldId="264"/>
            <ac:spMk id="4" creationId="{A95EABD7-7FDA-3920-8CA7-CC46256F087C}"/>
          </ac:spMkLst>
        </pc:spChg>
        <pc:spChg chg="mod">
          <ac:chgData name="Schwerk, Hubertus" userId="6bf252af-efd6-4ff3-b3bd-b22d8cd21fdb" providerId="ADAL" clId="{30993517-D6A3-4BF7-8962-413422C5131C}" dt="2023-02-11T22:07:47.963" v="1419" actId="1037"/>
          <ac:spMkLst>
            <pc:docMk/>
            <pc:sldMk cId="3131892346" sldId="264"/>
            <ac:spMk id="7" creationId="{3E3212D8-062C-406C-966C-1B9AE482F0DA}"/>
          </ac:spMkLst>
        </pc:spChg>
        <pc:spChg chg="mod">
          <ac:chgData name="Schwerk, Hubertus" userId="6bf252af-efd6-4ff3-b3bd-b22d8cd21fdb" providerId="ADAL" clId="{30993517-D6A3-4BF7-8962-413422C5131C}" dt="2023-02-13T16:48:40.628" v="2797" actId="6549"/>
          <ac:spMkLst>
            <pc:docMk/>
            <pc:sldMk cId="3131892346" sldId="264"/>
            <ac:spMk id="10" creationId="{CC1805C6-B5D8-4309-9CBE-93DD79B52565}"/>
          </ac:spMkLst>
        </pc:spChg>
        <pc:spChg chg="del mod">
          <ac:chgData name="Schwerk, Hubertus" userId="6bf252af-efd6-4ff3-b3bd-b22d8cd21fdb" providerId="ADAL" clId="{30993517-D6A3-4BF7-8962-413422C5131C}" dt="2023-02-11T18:39:58.591" v="299" actId="478"/>
          <ac:spMkLst>
            <pc:docMk/>
            <pc:sldMk cId="3131892346" sldId="264"/>
            <ac:spMk id="11" creationId="{7EFDFE24-C0B7-4665-B364-BD4D66C5A6A1}"/>
          </ac:spMkLst>
        </pc:spChg>
        <pc:spChg chg="del mod">
          <ac:chgData name="Schwerk, Hubertus" userId="6bf252af-efd6-4ff3-b3bd-b22d8cd21fdb" providerId="ADAL" clId="{30993517-D6A3-4BF7-8962-413422C5131C}" dt="2023-02-11T18:39:58.596" v="301"/>
          <ac:spMkLst>
            <pc:docMk/>
            <pc:sldMk cId="3131892346" sldId="264"/>
            <ac:spMk id="13" creationId="{B7A7DFC3-AEFE-483D-99CC-C4B2F37B7999}"/>
          </ac:spMkLst>
        </pc:spChg>
        <pc:spChg chg="add del mod">
          <ac:chgData name="Schwerk, Hubertus" userId="6bf252af-efd6-4ff3-b3bd-b22d8cd21fdb" providerId="ADAL" clId="{30993517-D6A3-4BF7-8962-413422C5131C}" dt="2023-02-13T20:13:28.822" v="3465" actId="478"/>
          <ac:spMkLst>
            <pc:docMk/>
            <pc:sldMk cId="3131892346" sldId="264"/>
            <ac:spMk id="21" creationId="{240EA811-2D81-0A39-F288-88CED219CFEB}"/>
          </ac:spMkLst>
        </pc:spChg>
        <pc:grpChg chg="del">
          <ac:chgData name="Schwerk, Hubertus" userId="6bf252af-efd6-4ff3-b3bd-b22d8cd21fdb" providerId="ADAL" clId="{30993517-D6A3-4BF7-8962-413422C5131C}" dt="2023-02-11T18:39:20.003" v="290" actId="478"/>
          <ac:grpSpMkLst>
            <pc:docMk/>
            <pc:sldMk cId="3131892346" sldId="264"/>
            <ac:grpSpMk id="14" creationId="{B127013E-29EC-442A-9530-8FD9E4301C08}"/>
          </ac:grpSpMkLst>
        </pc:grpChg>
        <pc:picChg chg="add mod">
          <ac:chgData name="Schwerk, Hubertus" userId="6bf252af-efd6-4ff3-b3bd-b22d8cd21fdb" providerId="ADAL" clId="{30993517-D6A3-4BF7-8962-413422C5131C}" dt="2023-02-13T20:15:08.259" v="3509" actId="1038"/>
          <ac:picMkLst>
            <pc:docMk/>
            <pc:sldMk cId="3131892346" sldId="264"/>
            <ac:picMk id="6" creationId="{DB71D6EE-085A-A952-9892-374EA3299617}"/>
          </ac:picMkLst>
        </pc:picChg>
        <pc:picChg chg="add mod">
          <ac:chgData name="Schwerk, Hubertus" userId="6bf252af-efd6-4ff3-b3bd-b22d8cd21fdb" providerId="ADAL" clId="{30993517-D6A3-4BF7-8962-413422C5131C}" dt="2023-02-13T20:15:20.895" v="3514" actId="1076"/>
          <ac:picMkLst>
            <pc:docMk/>
            <pc:sldMk cId="3131892346" sldId="264"/>
            <ac:picMk id="8" creationId="{C676F814-27C4-8103-E173-A230B9EF8404}"/>
          </ac:picMkLst>
        </pc:picChg>
        <pc:picChg chg="add del mod">
          <ac:chgData name="Schwerk, Hubertus" userId="6bf252af-efd6-4ff3-b3bd-b22d8cd21fdb" providerId="ADAL" clId="{30993517-D6A3-4BF7-8962-413422C5131C}" dt="2023-02-11T22:16:53.024" v="1539" actId="478"/>
          <ac:picMkLst>
            <pc:docMk/>
            <pc:sldMk cId="3131892346" sldId="264"/>
            <ac:picMk id="9" creationId="{1FC3C738-015C-DF24-7A63-C6853C0BB234}"/>
          </ac:picMkLst>
        </pc:picChg>
        <pc:picChg chg="add del">
          <ac:chgData name="Schwerk, Hubertus" userId="6bf252af-efd6-4ff3-b3bd-b22d8cd21fdb" providerId="ADAL" clId="{30993517-D6A3-4BF7-8962-413422C5131C}" dt="2023-02-13T20:14:05.828" v="3479" actId="22"/>
          <ac:picMkLst>
            <pc:docMk/>
            <pc:sldMk cId="3131892346" sldId="264"/>
            <ac:picMk id="11" creationId="{AD8F666D-4DE5-1324-CF06-888C8693AE6B}"/>
          </ac:picMkLst>
        </pc:picChg>
        <pc:picChg chg="add mod">
          <ac:chgData name="Schwerk, Hubertus" userId="6bf252af-efd6-4ff3-b3bd-b22d8cd21fdb" providerId="ADAL" clId="{30993517-D6A3-4BF7-8962-413422C5131C}" dt="2023-02-11T22:17:05.023" v="1543" actId="1076"/>
          <ac:picMkLst>
            <pc:docMk/>
            <pc:sldMk cId="3131892346" sldId="264"/>
            <ac:picMk id="18" creationId="{F71F7AD2-69D1-A799-9A20-F88837C89F0F}"/>
          </ac:picMkLst>
        </pc:picChg>
        <pc:picChg chg="add mod">
          <ac:chgData name="Schwerk, Hubertus" userId="6bf252af-efd6-4ff3-b3bd-b22d8cd21fdb" providerId="ADAL" clId="{30993517-D6A3-4BF7-8962-413422C5131C}" dt="2023-02-11T22:17:39.359" v="1547" actId="1076"/>
          <ac:picMkLst>
            <pc:docMk/>
            <pc:sldMk cId="3131892346" sldId="264"/>
            <ac:picMk id="20" creationId="{B0B9C791-87EB-58A1-4C92-5A7E08FE51DD}"/>
          </ac:picMkLst>
        </pc:picChg>
      </pc:sldChg>
      <pc:sldChg chg="del">
        <pc:chgData name="Schwerk, Hubertus" userId="6bf252af-efd6-4ff3-b3bd-b22d8cd21fdb" providerId="ADAL" clId="{30993517-D6A3-4BF7-8962-413422C5131C}" dt="2023-02-11T22:43:33.712" v="2427" actId="47"/>
        <pc:sldMkLst>
          <pc:docMk/>
          <pc:sldMk cId="130596664" sldId="265"/>
        </pc:sldMkLst>
      </pc:sldChg>
      <pc:sldChg chg="del">
        <pc:chgData name="Schwerk, Hubertus" userId="6bf252af-efd6-4ff3-b3bd-b22d8cd21fdb" providerId="ADAL" clId="{30993517-D6A3-4BF7-8962-413422C5131C}" dt="2023-02-11T22:43:34.532" v="2428" actId="47"/>
        <pc:sldMkLst>
          <pc:docMk/>
          <pc:sldMk cId="732276029" sldId="266"/>
        </pc:sldMkLst>
      </pc:sldChg>
      <pc:sldChg chg="modSp mod ord">
        <pc:chgData name="Schwerk, Hubertus" userId="6bf252af-efd6-4ff3-b3bd-b22d8cd21fdb" providerId="ADAL" clId="{30993517-D6A3-4BF7-8962-413422C5131C}" dt="2023-02-11T22:51:48.342" v="2735" actId="20577"/>
        <pc:sldMkLst>
          <pc:docMk/>
          <pc:sldMk cId="828036525" sldId="268"/>
        </pc:sldMkLst>
        <pc:spChg chg="mod">
          <ac:chgData name="Schwerk, Hubertus" userId="6bf252af-efd6-4ff3-b3bd-b22d8cd21fdb" providerId="ADAL" clId="{30993517-D6A3-4BF7-8962-413422C5131C}" dt="2023-02-11T22:51:48.342" v="2735" actId="20577"/>
          <ac:spMkLst>
            <pc:docMk/>
            <pc:sldMk cId="828036525" sldId="268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1T22:27:47.673" v="1930" actId="1076"/>
          <ac:spMkLst>
            <pc:docMk/>
            <pc:sldMk cId="828036525" sldId="268"/>
            <ac:spMk id="4" creationId="{6FDEC0F1-0E7E-4726-A0A9-664C4A273C42}"/>
          </ac:spMkLst>
        </pc:spChg>
      </pc:sldChg>
      <pc:sldChg chg="del">
        <pc:chgData name="Schwerk, Hubertus" userId="6bf252af-efd6-4ff3-b3bd-b22d8cd21fdb" providerId="ADAL" clId="{30993517-D6A3-4BF7-8962-413422C5131C}" dt="2023-02-11T18:32:31.988" v="159" actId="47"/>
        <pc:sldMkLst>
          <pc:docMk/>
          <pc:sldMk cId="881804119" sldId="269"/>
        </pc:sldMkLst>
      </pc:sldChg>
      <pc:sldChg chg="addSp delSp modSp mod modNotesTx">
        <pc:chgData name="Schwerk, Hubertus" userId="6bf252af-efd6-4ff3-b3bd-b22d8cd21fdb" providerId="ADAL" clId="{30993517-D6A3-4BF7-8962-413422C5131C}" dt="2023-02-14T11:40:22.844" v="3674" actId="20577"/>
        <pc:sldMkLst>
          <pc:docMk/>
          <pc:sldMk cId="1091374239" sldId="270"/>
        </pc:sldMkLst>
        <pc:spChg chg="mod">
          <ac:chgData name="Schwerk, Hubertus" userId="6bf252af-efd6-4ff3-b3bd-b22d8cd21fdb" providerId="ADAL" clId="{30993517-D6A3-4BF7-8962-413422C5131C}" dt="2023-02-11T22:52:08.026" v="2736" actId="6549"/>
          <ac:spMkLst>
            <pc:docMk/>
            <pc:sldMk cId="1091374239" sldId="270"/>
            <ac:spMk id="4" creationId="{6FDEC0F1-0E7E-4726-A0A9-664C4A273C42}"/>
          </ac:spMkLst>
        </pc:spChg>
        <pc:graphicFrameChg chg="add del mod">
          <ac:chgData name="Schwerk, Hubertus" userId="6bf252af-efd6-4ff3-b3bd-b22d8cd21fdb" providerId="ADAL" clId="{30993517-D6A3-4BF7-8962-413422C5131C}" dt="2023-02-11T20:26:43.975" v="550"/>
          <ac:graphicFrameMkLst>
            <pc:docMk/>
            <pc:sldMk cId="1091374239" sldId="270"/>
            <ac:graphicFrameMk id="2" creationId="{518A4332-F8EF-745F-D571-BF7ACED84F9C}"/>
          </ac:graphicFrameMkLst>
        </pc:graphicFrameChg>
        <pc:graphicFrameChg chg="add del mod">
          <ac:chgData name="Schwerk, Hubertus" userId="6bf252af-efd6-4ff3-b3bd-b22d8cd21fdb" providerId="ADAL" clId="{30993517-D6A3-4BF7-8962-413422C5131C}" dt="2023-02-11T20:29:05.578" v="559"/>
          <ac:graphicFrameMkLst>
            <pc:docMk/>
            <pc:sldMk cId="1091374239" sldId="270"/>
            <ac:graphicFrameMk id="6" creationId="{80C22639-46B8-A674-90A0-F535266470A0}"/>
          </ac:graphicFrameMkLst>
        </pc:graphicFrameChg>
        <pc:picChg chg="add del mod">
          <ac:chgData name="Schwerk, Hubertus" userId="6bf252af-efd6-4ff3-b3bd-b22d8cd21fdb" providerId="ADAL" clId="{30993517-D6A3-4BF7-8962-413422C5131C}" dt="2023-02-11T20:28:59.079" v="555" actId="478"/>
          <ac:picMkLst>
            <pc:docMk/>
            <pc:sldMk cId="1091374239" sldId="270"/>
            <ac:picMk id="5" creationId="{144F0E76-F512-E428-8663-566B59720BFB}"/>
          </ac:picMkLst>
        </pc:picChg>
        <pc:picChg chg="del mod">
          <ac:chgData name="Schwerk, Hubertus" userId="6bf252af-efd6-4ff3-b3bd-b22d8cd21fdb" providerId="ADAL" clId="{30993517-D6A3-4BF7-8962-413422C5131C}" dt="2023-02-11T20:27:15.697" v="554" actId="478"/>
          <ac:picMkLst>
            <pc:docMk/>
            <pc:sldMk cId="1091374239" sldId="270"/>
            <ac:picMk id="7" creationId="{22DB1BE7-F10C-43CC-9F5D-16608C7B04D3}"/>
          </ac:picMkLst>
        </pc:picChg>
        <pc:picChg chg="add mod">
          <ac:chgData name="Schwerk, Hubertus" userId="6bf252af-efd6-4ff3-b3bd-b22d8cd21fdb" providerId="ADAL" clId="{30993517-D6A3-4BF7-8962-413422C5131C}" dt="2023-02-11T20:29:39.201" v="565" actId="14100"/>
          <ac:picMkLst>
            <pc:docMk/>
            <pc:sldMk cId="1091374239" sldId="270"/>
            <ac:picMk id="8" creationId="{896CCA84-5705-D659-2FB3-916E5B904C40}"/>
          </ac:picMkLst>
        </pc:picChg>
      </pc:sldChg>
      <pc:sldChg chg="modSp del mod modAnim">
        <pc:chgData name="Schwerk, Hubertus" userId="6bf252af-efd6-4ff3-b3bd-b22d8cd21fdb" providerId="ADAL" clId="{30993517-D6A3-4BF7-8962-413422C5131C}" dt="2023-02-11T18:38:29.446" v="287" actId="47"/>
        <pc:sldMkLst>
          <pc:docMk/>
          <pc:sldMk cId="1333702856" sldId="271"/>
        </pc:sldMkLst>
        <pc:spChg chg="mod">
          <ac:chgData name="Schwerk, Hubertus" userId="6bf252af-efd6-4ff3-b3bd-b22d8cd21fdb" providerId="ADAL" clId="{30993517-D6A3-4BF7-8962-413422C5131C}" dt="2023-02-11T18:37:52.462" v="285" actId="2711"/>
          <ac:spMkLst>
            <pc:docMk/>
            <pc:sldMk cId="1333702856" sldId="271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1T18:37:58.692" v="286" actId="1076"/>
          <ac:spMkLst>
            <pc:docMk/>
            <pc:sldMk cId="1333702856" sldId="271"/>
            <ac:spMk id="4" creationId="{6FDEC0F1-0E7E-4726-A0A9-664C4A273C42}"/>
          </ac:spMkLst>
        </pc:spChg>
      </pc:sldChg>
      <pc:sldChg chg="addSp delSp modSp mod">
        <pc:chgData name="Schwerk, Hubertus" userId="6bf252af-efd6-4ff3-b3bd-b22d8cd21fdb" providerId="ADAL" clId="{30993517-D6A3-4BF7-8962-413422C5131C}" dt="2023-02-11T22:52:12.371" v="2737" actId="6549"/>
        <pc:sldMkLst>
          <pc:docMk/>
          <pc:sldMk cId="4169115481" sldId="272"/>
        </pc:sldMkLst>
        <pc:spChg chg="mod">
          <ac:chgData name="Schwerk, Hubertus" userId="6bf252af-efd6-4ff3-b3bd-b22d8cd21fdb" providerId="ADAL" clId="{30993517-D6A3-4BF7-8962-413422C5131C}" dt="2023-02-11T22:52:12.371" v="2737" actId="6549"/>
          <ac:spMkLst>
            <pc:docMk/>
            <pc:sldMk cId="4169115481" sldId="272"/>
            <ac:spMk id="4" creationId="{6FDEC0F1-0E7E-4726-A0A9-664C4A273C42}"/>
          </ac:spMkLst>
        </pc:spChg>
        <pc:graphicFrameChg chg="add del mod">
          <ac:chgData name="Schwerk, Hubertus" userId="6bf252af-efd6-4ff3-b3bd-b22d8cd21fdb" providerId="ADAL" clId="{30993517-D6A3-4BF7-8962-413422C5131C}" dt="2023-02-11T19:29:01.287" v="320"/>
          <ac:graphicFrameMkLst>
            <pc:docMk/>
            <pc:sldMk cId="4169115481" sldId="272"/>
            <ac:graphicFrameMk id="2" creationId="{84145BF4-B2B7-6BD7-7721-C986F497DDF4}"/>
          </ac:graphicFrameMkLst>
        </pc:graphicFrameChg>
        <pc:picChg chg="del mod">
          <ac:chgData name="Schwerk, Hubertus" userId="6bf252af-efd6-4ff3-b3bd-b22d8cd21fdb" providerId="ADAL" clId="{30993517-D6A3-4BF7-8962-413422C5131C}" dt="2023-02-11T19:29:28.868" v="323" actId="478"/>
          <ac:picMkLst>
            <pc:docMk/>
            <pc:sldMk cId="4169115481" sldId="272"/>
            <ac:picMk id="5" creationId="{34707D26-0B2A-43ED-9580-3FDD3D6817D0}"/>
          </ac:picMkLst>
        </pc:picChg>
        <pc:picChg chg="add mod">
          <ac:chgData name="Schwerk, Hubertus" userId="6bf252af-efd6-4ff3-b3bd-b22d8cd21fdb" providerId="ADAL" clId="{30993517-D6A3-4BF7-8962-413422C5131C}" dt="2023-02-11T19:30:01.049" v="385" actId="14100"/>
          <ac:picMkLst>
            <pc:docMk/>
            <pc:sldMk cId="4169115481" sldId="272"/>
            <ac:picMk id="6" creationId="{A81807F8-EC35-5B23-810A-B1807FF3333F}"/>
          </ac:picMkLst>
        </pc:picChg>
      </pc:sldChg>
      <pc:sldChg chg="del">
        <pc:chgData name="Schwerk, Hubertus" userId="6bf252af-efd6-4ff3-b3bd-b22d8cd21fdb" providerId="ADAL" clId="{30993517-D6A3-4BF7-8962-413422C5131C}" dt="2023-02-11T22:43:33.712" v="2427" actId="47"/>
        <pc:sldMkLst>
          <pc:docMk/>
          <pc:sldMk cId="155459798" sldId="273"/>
        </pc:sldMkLst>
      </pc:sldChg>
      <pc:sldChg chg="del">
        <pc:chgData name="Schwerk, Hubertus" userId="6bf252af-efd6-4ff3-b3bd-b22d8cd21fdb" providerId="ADAL" clId="{30993517-D6A3-4BF7-8962-413422C5131C}" dt="2023-02-11T22:21:12.668" v="1666" actId="47"/>
        <pc:sldMkLst>
          <pc:docMk/>
          <pc:sldMk cId="1827811027" sldId="274"/>
        </pc:sldMkLst>
      </pc:sldChg>
      <pc:sldChg chg="del">
        <pc:chgData name="Schwerk, Hubertus" userId="6bf252af-efd6-4ff3-b3bd-b22d8cd21fdb" providerId="ADAL" clId="{30993517-D6A3-4BF7-8962-413422C5131C}" dt="2023-02-11T18:51:58.845" v="305" actId="47"/>
        <pc:sldMkLst>
          <pc:docMk/>
          <pc:sldMk cId="2689777192" sldId="275"/>
        </pc:sldMkLst>
      </pc:sldChg>
      <pc:sldChg chg="del">
        <pc:chgData name="Schwerk, Hubertus" userId="6bf252af-efd6-4ff3-b3bd-b22d8cd21fdb" providerId="ADAL" clId="{30993517-D6A3-4BF7-8962-413422C5131C}" dt="2023-02-11T18:52:00.365" v="306" actId="47"/>
        <pc:sldMkLst>
          <pc:docMk/>
          <pc:sldMk cId="254458758" sldId="276"/>
        </pc:sldMkLst>
      </pc:sldChg>
      <pc:sldChg chg="del">
        <pc:chgData name="Schwerk, Hubertus" userId="6bf252af-efd6-4ff3-b3bd-b22d8cd21fdb" providerId="ADAL" clId="{30993517-D6A3-4BF7-8962-413422C5131C}" dt="2023-02-11T18:52:02.616" v="307" actId="47"/>
        <pc:sldMkLst>
          <pc:docMk/>
          <pc:sldMk cId="3111269783" sldId="277"/>
        </pc:sldMkLst>
      </pc:sldChg>
      <pc:sldChg chg="del">
        <pc:chgData name="Schwerk, Hubertus" userId="6bf252af-efd6-4ff3-b3bd-b22d8cd21fdb" providerId="ADAL" clId="{30993517-D6A3-4BF7-8962-413422C5131C}" dt="2023-02-11T18:52:05.905" v="308" actId="47"/>
        <pc:sldMkLst>
          <pc:docMk/>
          <pc:sldMk cId="2533586216" sldId="278"/>
        </pc:sldMkLst>
      </pc:sldChg>
      <pc:sldChg chg="modSp del mod ord">
        <pc:chgData name="Schwerk, Hubertus" userId="6bf252af-efd6-4ff3-b3bd-b22d8cd21fdb" providerId="ADAL" clId="{30993517-D6A3-4BF7-8962-413422C5131C}" dt="2023-02-11T22:21:10.203" v="1665" actId="47"/>
        <pc:sldMkLst>
          <pc:docMk/>
          <pc:sldMk cId="3771876351" sldId="279"/>
        </pc:sldMkLst>
        <pc:grpChg chg="mod">
          <ac:chgData name="Schwerk, Hubertus" userId="6bf252af-efd6-4ff3-b3bd-b22d8cd21fdb" providerId="ADAL" clId="{30993517-D6A3-4BF7-8962-413422C5131C}" dt="2023-02-11T22:21:05.730" v="1664" actId="1036"/>
          <ac:grpSpMkLst>
            <pc:docMk/>
            <pc:sldMk cId="3771876351" sldId="279"/>
            <ac:grpSpMk id="3" creationId="{3E8A0764-E5FB-42B0-8939-624BD050C769}"/>
          </ac:grpSpMkLst>
        </pc:grpChg>
      </pc:sldChg>
      <pc:sldChg chg="del">
        <pc:chgData name="Schwerk, Hubertus" userId="6bf252af-efd6-4ff3-b3bd-b22d8cd21fdb" providerId="ADAL" clId="{30993517-D6A3-4BF7-8962-413422C5131C}" dt="2023-02-11T19:07:23.134" v="311" actId="47"/>
        <pc:sldMkLst>
          <pc:docMk/>
          <pc:sldMk cId="4005053727" sldId="280"/>
        </pc:sldMkLst>
      </pc:sldChg>
      <pc:sldChg chg="del">
        <pc:chgData name="Schwerk, Hubertus" userId="6bf252af-efd6-4ff3-b3bd-b22d8cd21fdb" providerId="ADAL" clId="{30993517-D6A3-4BF7-8962-413422C5131C}" dt="2023-02-11T19:07:28.540" v="313" actId="47"/>
        <pc:sldMkLst>
          <pc:docMk/>
          <pc:sldMk cId="565148714" sldId="281"/>
        </pc:sldMkLst>
      </pc:sldChg>
      <pc:sldChg chg="del">
        <pc:chgData name="Schwerk, Hubertus" userId="6bf252af-efd6-4ff3-b3bd-b22d8cd21fdb" providerId="ADAL" clId="{30993517-D6A3-4BF7-8962-413422C5131C}" dt="2023-02-11T19:07:30.119" v="314" actId="47"/>
        <pc:sldMkLst>
          <pc:docMk/>
          <pc:sldMk cId="1774145373" sldId="282"/>
        </pc:sldMkLst>
      </pc:sldChg>
      <pc:sldChg chg="del">
        <pc:chgData name="Schwerk, Hubertus" userId="6bf252af-efd6-4ff3-b3bd-b22d8cd21fdb" providerId="ADAL" clId="{30993517-D6A3-4BF7-8962-413422C5131C}" dt="2023-02-11T19:07:31.400" v="315" actId="47"/>
        <pc:sldMkLst>
          <pc:docMk/>
          <pc:sldMk cId="209508729" sldId="283"/>
        </pc:sldMkLst>
      </pc:sldChg>
      <pc:sldChg chg="del">
        <pc:chgData name="Schwerk, Hubertus" userId="6bf252af-efd6-4ff3-b3bd-b22d8cd21fdb" providerId="ADAL" clId="{30993517-D6A3-4BF7-8962-413422C5131C}" dt="2023-02-11T19:07:32.638" v="316" actId="47"/>
        <pc:sldMkLst>
          <pc:docMk/>
          <pc:sldMk cId="4131135022" sldId="284"/>
        </pc:sldMkLst>
      </pc:sldChg>
      <pc:sldChg chg="del">
        <pc:chgData name="Schwerk, Hubertus" userId="6bf252af-efd6-4ff3-b3bd-b22d8cd21fdb" providerId="ADAL" clId="{30993517-D6A3-4BF7-8962-413422C5131C}" dt="2023-02-11T20:39:01.161" v="649" actId="47"/>
        <pc:sldMkLst>
          <pc:docMk/>
          <pc:sldMk cId="3037617057" sldId="285"/>
        </pc:sldMkLst>
      </pc:sldChg>
      <pc:sldChg chg="del">
        <pc:chgData name="Schwerk, Hubertus" userId="6bf252af-efd6-4ff3-b3bd-b22d8cd21fdb" providerId="ADAL" clId="{30993517-D6A3-4BF7-8962-413422C5131C}" dt="2023-02-11T20:39:04.434" v="650" actId="47"/>
        <pc:sldMkLst>
          <pc:docMk/>
          <pc:sldMk cId="3901444078" sldId="286"/>
        </pc:sldMkLst>
      </pc:sldChg>
      <pc:sldChg chg="modSp mod">
        <pc:chgData name="Schwerk, Hubertus" userId="6bf252af-efd6-4ff3-b3bd-b22d8cd21fdb" providerId="ADAL" clId="{30993517-D6A3-4BF7-8962-413422C5131C}" dt="2023-02-14T11:48:24.940" v="3748" actId="20577"/>
        <pc:sldMkLst>
          <pc:docMk/>
          <pc:sldMk cId="1629395088" sldId="287"/>
        </pc:sldMkLst>
        <pc:spChg chg="mod">
          <ac:chgData name="Schwerk, Hubertus" userId="6bf252af-efd6-4ff3-b3bd-b22d8cd21fdb" providerId="ADAL" clId="{30993517-D6A3-4BF7-8962-413422C5131C}" dt="2023-02-14T11:48:24.940" v="3748" actId="20577"/>
          <ac:spMkLst>
            <pc:docMk/>
            <pc:sldMk cId="1629395088" sldId="287"/>
            <ac:spMk id="2" creationId="{C8EE028F-5A5C-4086-BDAB-115042774030}"/>
          </ac:spMkLst>
        </pc:spChg>
      </pc:sldChg>
      <pc:sldChg chg="addSp delSp modSp add mod">
        <pc:chgData name="Schwerk, Hubertus" userId="6bf252af-efd6-4ff3-b3bd-b22d8cd21fdb" providerId="ADAL" clId="{30993517-D6A3-4BF7-8962-413422C5131C}" dt="2023-02-11T22:05:05.810" v="1292" actId="14100"/>
        <pc:sldMkLst>
          <pc:docMk/>
          <pc:sldMk cId="3562044258" sldId="288"/>
        </pc:sldMkLst>
        <pc:spChg chg="mod">
          <ac:chgData name="Schwerk, Hubertus" userId="6bf252af-efd6-4ff3-b3bd-b22d8cd21fdb" providerId="ADAL" clId="{30993517-D6A3-4BF7-8962-413422C5131C}" dt="2023-02-11T22:05:05.810" v="1292" actId="14100"/>
          <ac:spMkLst>
            <pc:docMk/>
            <pc:sldMk cId="3562044258" sldId="288"/>
            <ac:spMk id="4" creationId="{6FDEC0F1-0E7E-4726-A0A9-664C4A273C42}"/>
          </ac:spMkLst>
        </pc:spChg>
        <pc:spChg chg="add mod">
          <ac:chgData name="Schwerk, Hubertus" userId="6bf252af-efd6-4ff3-b3bd-b22d8cd21fdb" providerId="ADAL" clId="{30993517-D6A3-4BF7-8962-413422C5131C}" dt="2023-02-11T20:23:00.738" v="502" actId="1076"/>
          <ac:spMkLst>
            <pc:docMk/>
            <pc:sldMk cId="3562044258" sldId="288"/>
            <ac:spMk id="11" creationId="{BBE0A345-44BA-116A-9BAB-698F55388043}"/>
          </ac:spMkLst>
        </pc:spChg>
        <pc:spChg chg="add mod">
          <ac:chgData name="Schwerk, Hubertus" userId="6bf252af-efd6-4ff3-b3bd-b22d8cd21fdb" providerId="ADAL" clId="{30993517-D6A3-4BF7-8962-413422C5131C}" dt="2023-02-11T20:23:06.691" v="504" actId="1076"/>
          <ac:spMkLst>
            <pc:docMk/>
            <pc:sldMk cId="3562044258" sldId="288"/>
            <ac:spMk id="12" creationId="{21232ED1-5F21-2A2D-743F-2E0DB4EC25BE}"/>
          </ac:spMkLst>
        </pc:spChg>
        <pc:spChg chg="add mod">
          <ac:chgData name="Schwerk, Hubertus" userId="6bf252af-efd6-4ff3-b3bd-b22d8cd21fdb" providerId="ADAL" clId="{30993517-D6A3-4BF7-8962-413422C5131C}" dt="2023-02-11T20:24:59.651" v="548" actId="1038"/>
          <ac:spMkLst>
            <pc:docMk/>
            <pc:sldMk cId="3562044258" sldId="288"/>
            <ac:spMk id="13" creationId="{C63756E6-AD6F-1D4C-7B21-7B4ECEE6606A}"/>
          </ac:spMkLst>
        </pc:spChg>
        <pc:spChg chg="add mod">
          <ac:chgData name="Schwerk, Hubertus" userId="6bf252af-efd6-4ff3-b3bd-b22d8cd21fdb" providerId="ADAL" clId="{30993517-D6A3-4BF7-8962-413422C5131C}" dt="2023-02-11T20:23:48.022" v="524" actId="14100"/>
          <ac:spMkLst>
            <pc:docMk/>
            <pc:sldMk cId="3562044258" sldId="288"/>
            <ac:spMk id="14" creationId="{90025E85-30E8-7E0B-E30C-1FA286F522E8}"/>
          </ac:spMkLst>
        </pc:spChg>
        <pc:picChg chg="add del mod">
          <ac:chgData name="Schwerk, Hubertus" userId="6bf252af-efd6-4ff3-b3bd-b22d8cd21fdb" providerId="ADAL" clId="{30993517-D6A3-4BF7-8962-413422C5131C}" dt="2023-02-11T20:20:16.539" v="398" actId="478"/>
          <ac:picMkLst>
            <pc:docMk/>
            <pc:sldMk cId="3562044258" sldId="288"/>
            <ac:picMk id="5" creationId="{DDB240DC-4AD6-736B-11C8-168A9F578D97}"/>
          </ac:picMkLst>
        </pc:picChg>
        <pc:picChg chg="del">
          <ac:chgData name="Schwerk, Hubertus" userId="6bf252af-efd6-4ff3-b3bd-b22d8cd21fdb" providerId="ADAL" clId="{30993517-D6A3-4BF7-8962-413422C5131C}" dt="2023-02-11T19:31:57.308" v="387" actId="478"/>
          <ac:picMkLst>
            <pc:docMk/>
            <pc:sldMk cId="3562044258" sldId="288"/>
            <ac:picMk id="6" creationId="{A81807F8-EC35-5B23-810A-B1807FF3333F}"/>
          </ac:picMkLst>
        </pc:picChg>
        <pc:picChg chg="add mod">
          <ac:chgData name="Schwerk, Hubertus" userId="6bf252af-efd6-4ff3-b3bd-b22d8cd21fdb" providerId="ADAL" clId="{30993517-D6A3-4BF7-8962-413422C5131C}" dt="2023-02-11T20:21:52.421" v="497" actId="1037"/>
          <ac:picMkLst>
            <pc:docMk/>
            <pc:sldMk cId="3562044258" sldId="288"/>
            <ac:picMk id="8" creationId="{B52ADFFD-B861-4D4F-7FC8-B50011E97D81}"/>
          </ac:picMkLst>
        </pc:picChg>
        <pc:picChg chg="add mod">
          <ac:chgData name="Schwerk, Hubertus" userId="6bf252af-efd6-4ff3-b3bd-b22d8cd21fdb" providerId="ADAL" clId="{30993517-D6A3-4BF7-8962-413422C5131C}" dt="2023-02-11T20:24:48.711" v="533" actId="1038"/>
          <ac:picMkLst>
            <pc:docMk/>
            <pc:sldMk cId="3562044258" sldId="288"/>
            <ac:picMk id="10" creationId="{9C73FC20-05CB-5CCF-3C39-92C44EC6650D}"/>
          </ac:picMkLst>
        </pc:picChg>
        <pc:picChg chg="add mod">
          <ac:chgData name="Schwerk, Hubertus" userId="6bf252af-efd6-4ff3-b3bd-b22d8cd21fdb" providerId="ADAL" clId="{30993517-D6A3-4BF7-8962-413422C5131C}" dt="2023-02-11T20:33:53.778" v="598" actId="14100"/>
          <ac:picMkLst>
            <pc:docMk/>
            <pc:sldMk cId="3562044258" sldId="288"/>
            <ac:picMk id="16" creationId="{CB3E0E3D-D6EE-3C1C-4949-06FA2184D617}"/>
          </ac:picMkLst>
        </pc:picChg>
        <pc:picChg chg="add mod">
          <ac:chgData name="Schwerk, Hubertus" userId="6bf252af-efd6-4ff3-b3bd-b22d8cd21fdb" providerId="ADAL" clId="{30993517-D6A3-4BF7-8962-413422C5131C}" dt="2023-02-11T20:33:18.681" v="593" actId="1076"/>
          <ac:picMkLst>
            <pc:docMk/>
            <pc:sldMk cId="3562044258" sldId="288"/>
            <ac:picMk id="18" creationId="{E8CA2D42-DC31-1B0D-6BA1-D917B0A2B090}"/>
          </ac:picMkLst>
        </pc:picChg>
      </pc:sldChg>
      <pc:sldChg chg="addSp delSp modSp add mod ord modNotesTx">
        <pc:chgData name="Schwerk, Hubertus" userId="6bf252af-efd6-4ff3-b3bd-b22d8cd21fdb" providerId="ADAL" clId="{30993517-D6A3-4BF7-8962-413422C5131C}" dt="2023-02-14T23:25:37.392" v="3786" actId="20577"/>
        <pc:sldMkLst>
          <pc:docMk/>
          <pc:sldMk cId="3264681795" sldId="289"/>
        </pc:sldMkLst>
        <pc:spChg chg="mod">
          <ac:chgData name="Schwerk, Hubertus" userId="6bf252af-efd6-4ff3-b3bd-b22d8cd21fdb" providerId="ADAL" clId="{30993517-D6A3-4BF7-8962-413422C5131C}" dt="2023-02-13T20:23:35.504" v="3518" actId="1076"/>
          <ac:spMkLst>
            <pc:docMk/>
            <pc:sldMk cId="3264681795" sldId="289"/>
            <ac:spMk id="2" creationId="{27862332-3E2A-49AC-9F55-06FDF73E6C61}"/>
          </ac:spMkLst>
        </pc:spChg>
        <pc:spChg chg="del">
          <ac:chgData name="Schwerk, Hubertus" userId="6bf252af-efd6-4ff3-b3bd-b22d8cd21fdb" providerId="ADAL" clId="{30993517-D6A3-4BF7-8962-413422C5131C}" dt="2023-02-11T22:18:16.505" v="1564" actId="478"/>
          <ac:spMkLst>
            <pc:docMk/>
            <pc:sldMk cId="3264681795" sldId="289"/>
            <ac:spMk id="3" creationId="{80C663CC-A1E4-4FBE-9A9E-95D5884A4113}"/>
          </ac:spMkLst>
        </pc:spChg>
        <pc:spChg chg="del">
          <ac:chgData name="Schwerk, Hubertus" userId="6bf252af-efd6-4ff3-b3bd-b22d8cd21fdb" providerId="ADAL" clId="{30993517-D6A3-4BF7-8962-413422C5131C}" dt="2023-02-11T22:18:19.707" v="1565" actId="478"/>
          <ac:spMkLst>
            <pc:docMk/>
            <pc:sldMk cId="3264681795" sldId="289"/>
            <ac:spMk id="4" creationId="{A95EABD7-7FDA-3920-8CA7-CC46256F087C}"/>
          </ac:spMkLst>
        </pc:spChg>
        <pc:spChg chg="mod">
          <ac:chgData name="Schwerk, Hubertus" userId="6bf252af-efd6-4ff3-b3bd-b22d8cd21fdb" providerId="ADAL" clId="{30993517-D6A3-4BF7-8962-413422C5131C}" dt="2023-02-13T20:25:30.293" v="3545" actId="20577"/>
          <ac:spMkLst>
            <pc:docMk/>
            <pc:sldMk cId="3264681795" sldId="289"/>
            <ac:spMk id="7" creationId="{3E3212D8-062C-406C-966C-1B9AE482F0DA}"/>
          </ac:spMkLst>
        </pc:spChg>
        <pc:spChg chg="add del mod">
          <ac:chgData name="Schwerk, Hubertus" userId="6bf252af-efd6-4ff3-b3bd-b22d8cd21fdb" providerId="ADAL" clId="{30993517-D6A3-4BF7-8962-413422C5131C}" dt="2023-02-11T22:18:21.927" v="1566" actId="478"/>
          <ac:spMkLst>
            <pc:docMk/>
            <pc:sldMk cId="3264681795" sldId="289"/>
            <ac:spMk id="8" creationId="{6B2797ED-5D5A-3CC8-9C31-A7B898DD7455}"/>
          </ac:spMkLst>
        </pc:spChg>
        <pc:spChg chg="add del mod">
          <ac:chgData name="Schwerk, Hubertus" userId="6bf252af-efd6-4ff3-b3bd-b22d8cd21fdb" providerId="ADAL" clId="{30993517-D6A3-4BF7-8962-413422C5131C}" dt="2023-02-13T20:24:04.088" v="3532" actId="478"/>
          <ac:spMkLst>
            <pc:docMk/>
            <pc:sldMk cId="3264681795" sldId="289"/>
            <ac:spMk id="9" creationId="{0156424E-5514-684C-82CE-C5252E740E94}"/>
          </ac:spMkLst>
        </pc:spChg>
        <pc:spChg chg="del">
          <ac:chgData name="Schwerk, Hubertus" userId="6bf252af-efd6-4ff3-b3bd-b22d8cd21fdb" providerId="ADAL" clId="{30993517-D6A3-4BF7-8962-413422C5131C}" dt="2023-02-11T22:18:16.505" v="1564" actId="478"/>
          <ac:spMkLst>
            <pc:docMk/>
            <pc:sldMk cId="3264681795" sldId="289"/>
            <ac:spMk id="10" creationId="{CC1805C6-B5D8-4309-9CBE-93DD79B52565}"/>
          </ac:spMkLst>
        </pc:spChg>
        <pc:picChg chg="add mod ord">
          <ac:chgData name="Schwerk, Hubertus" userId="6bf252af-efd6-4ff3-b3bd-b22d8cd21fdb" providerId="ADAL" clId="{30993517-D6A3-4BF7-8962-413422C5131C}" dt="2023-02-13T20:28:17.762" v="3551" actId="14100"/>
          <ac:picMkLst>
            <pc:docMk/>
            <pc:sldMk cId="3264681795" sldId="289"/>
            <ac:picMk id="4" creationId="{65BC587B-E652-6089-B8A3-E02700B3E9A2}"/>
          </ac:picMkLst>
        </pc:picChg>
        <pc:picChg chg="add mod">
          <ac:chgData name="Schwerk, Hubertus" userId="6bf252af-efd6-4ff3-b3bd-b22d8cd21fdb" providerId="ADAL" clId="{30993517-D6A3-4BF7-8962-413422C5131C}" dt="2023-02-13T20:24:41.111" v="3537" actId="1076"/>
          <ac:picMkLst>
            <pc:docMk/>
            <pc:sldMk cId="3264681795" sldId="289"/>
            <ac:picMk id="6" creationId="{A14C9A9F-6D41-9420-B0D0-6663A637227E}"/>
          </ac:picMkLst>
        </pc:picChg>
        <pc:picChg chg="del">
          <ac:chgData name="Schwerk, Hubertus" userId="6bf252af-efd6-4ff3-b3bd-b22d8cd21fdb" providerId="ADAL" clId="{30993517-D6A3-4BF7-8962-413422C5131C}" dt="2023-02-11T22:18:09.317" v="1563" actId="478"/>
          <ac:picMkLst>
            <pc:docMk/>
            <pc:sldMk cId="3264681795" sldId="289"/>
            <ac:picMk id="6" creationId="{DB71D6EE-085A-A952-9892-374EA3299617}"/>
          </ac:picMkLst>
        </pc:picChg>
        <pc:picChg chg="add mod">
          <ac:chgData name="Schwerk, Hubertus" userId="6bf252af-efd6-4ff3-b3bd-b22d8cd21fdb" providerId="ADAL" clId="{30993517-D6A3-4BF7-8962-413422C5131C}" dt="2023-02-13T20:25:17.909" v="3540" actId="1076"/>
          <ac:picMkLst>
            <pc:docMk/>
            <pc:sldMk cId="3264681795" sldId="289"/>
            <ac:picMk id="10" creationId="{4F082E18-53E2-FD30-4EF8-6E6252F92AE1}"/>
          </ac:picMkLst>
        </pc:picChg>
        <pc:picChg chg="add mod">
          <ac:chgData name="Schwerk, Hubertus" userId="6bf252af-efd6-4ff3-b3bd-b22d8cd21fdb" providerId="ADAL" clId="{30993517-D6A3-4BF7-8962-413422C5131C}" dt="2023-02-13T20:27:53.384" v="3549" actId="14100"/>
          <ac:picMkLst>
            <pc:docMk/>
            <pc:sldMk cId="3264681795" sldId="289"/>
            <ac:picMk id="12" creationId="{8402D730-71F5-DBA6-3A25-674FD5B44AA1}"/>
          </ac:picMkLst>
        </pc:picChg>
        <pc:picChg chg="del">
          <ac:chgData name="Schwerk, Hubertus" userId="6bf252af-efd6-4ff3-b3bd-b22d8cd21fdb" providerId="ADAL" clId="{30993517-D6A3-4BF7-8962-413422C5131C}" dt="2023-02-11T22:18:06.827" v="1562" actId="478"/>
          <ac:picMkLst>
            <pc:docMk/>
            <pc:sldMk cId="3264681795" sldId="289"/>
            <ac:picMk id="18" creationId="{F71F7AD2-69D1-A799-9A20-F88837C89F0F}"/>
          </ac:picMkLst>
        </pc:picChg>
        <pc:picChg chg="del">
          <ac:chgData name="Schwerk, Hubertus" userId="6bf252af-efd6-4ff3-b3bd-b22d8cd21fdb" providerId="ADAL" clId="{30993517-D6A3-4BF7-8962-413422C5131C}" dt="2023-02-11T22:18:06.827" v="1562" actId="478"/>
          <ac:picMkLst>
            <pc:docMk/>
            <pc:sldMk cId="3264681795" sldId="289"/>
            <ac:picMk id="20" creationId="{B0B9C791-87EB-58A1-4C92-5A7E08FE51DD}"/>
          </ac:picMkLst>
        </pc:picChg>
      </pc:sldChg>
      <pc:sldChg chg="delSp modSp new mod">
        <pc:chgData name="Schwerk, Hubertus" userId="6bf252af-efd6-4ff3-b3bd-b22d8cd21fdb" providerId="ADAL" clId="{30993517-D6A3-4BF7-8962-413422C5131C}" dt="2023-02-13T20:30:02.650" v="3577" actId="14100"/>
        <pc:sldMkLst>
          <pc:docMk/>
          <pc:sldMk cId="2661995097" sldId="290"/>
        </pc:sldMkLst>
        <pc:spChg chg="mod">
          <ac:chgData name="Schwerk, Hubertus" userId="6bf252af-efd6-4ff3-b3bd-b22d8cd21fdb" providerId="ADAL" clId="{30993517-D6A3-4BF7-8962-413422C5131C}" dt="2023-02-13T20:30:02.650" v="3577" actId="14100"/>
          <ac:spMkLst>
            <pc:docMk/>
            <pc:sldMk cId="2661995097" sldId="290"/>
            <ac:spMk id="2" creationId="{3594AE4A-14B7-8BA2-0A82-0C9ABDE9D75A}"/>
          </ac:spMkLst>
        </pc:spChg>
        <pc:spChg chg="del">
          <ac:chgData name="Schwerk, Hubertus" userId="6bf252af-efd6-4ff3-b3bd-b22d8cd21fdb" providerId="ADAL" clId="{30993517-D6A3-4BF7-8962-413422C5131C}" dt="2023-02-11T22:37:38.583" v="2186" actId="478"/>
          <ac:spMkLst>
            <pc:docMk/>
            <pc:sldMk cId="2661995097" sldId="290"/>
            <ac:spMk id="3" creationId="{F809B9CE-D34F-BC52-4D41-DA7ACAADC7F5}"/>
          </ac:spMkLst>
        </pc:spChg>
      </pc:sldChg>
      <pc:sldChg chg="modSp add mod">
        <pc:chgData name="Schwerk, Hubertus" userId="6bf252af-efd6-4ff3-b3bd-b22d8cd21fdb" providerId="ADAL" clId="{30993517-D6A3-4BF7-8962-413422C5131C}" dt="2023-02-11T22:37:58.337" v="2202" actId="20577"/>
        <pc:sldMkLst>
          <pc:docMk/>
          <pc:sldMk cId="2579743772" sldId="291"/>
        </pc:sldMkLst>
        <pc:spChg chg="mod">
          <ac:chgData name="Schwerk, Hubertus" userId="6bf252af-efd6-4ff3-b3bd-b22d8cd21fdb" providerId="ADAL" clId="{30993517-D6A3-4BF7-8962-413422C5131C}" dt="2023-02-11T22:37:58.337" v="2202" actId="20577"/>
          <ac:spMkLst>
            <pc:docMk/>
            <pc:sldMk cId="2579743772" sldId="291"/>
            <ac:spMk id="2" creationId="{3594AE4A-14B7-8BA2-0A82-0C9ABDE9D75A}"/>
          </ac:spMkLst>
        </pc:spChg>
      </pc:sldChg>
      <pc:sldChg chg="modSp add del mod">
        <pc:chgData name="Schwerk, Hubertus" userId="6bf252af-efd6-4ff3-b3bd-b22d8cd21fdb" providerId="ADAL" clId="{30993517-D6A3-4BF7-8962-413422C5131C}" dt="2023-02-13T19:55:14.300" v="2909" actId="2696"/>
        <pc:sldMkLst>
          <pc:docMk/>
          <pc:sldMk cId="312467698" sldId="292"/>
        </pc:sldMkLst>
        <pc:spChg chg="mod">
          <ac:chgData name="Schwerk, Hubertus" userId="6bf252af-efd6-4ff3-b3bd-b22d8cd21fdb" providerId="ADAL" clId="{30993517-D6A3-4BF7-8962-413422C5131C}" dt="2023-02-11T22:47:42.125" v="2548" actId="1076"/>
          <ac:spMkLst>
            <pc:docMk/>
            <pc:sldMk cId="312467698" sldId="292"/>
            <ac:spMk id="2" creationId="{3594AE4A-14B7-8BA2-0A82-0C9ABDE9D75A}"/>
          </ac:spMkLst>
        </pc:spChg>
      </pc:sldChg>
      <pc:sldChg chg="modSp add mod">
        <pc:chgData name="Schwerk, Hubertus" userId="6bf252af-efd6-4ff3-b3bd-b22d8cd21fdb" providerId="ADAL" clId="{30993517-D6A3-4BF7-8962-413422C5131C}" dt="2023-02-11T22:43:15.787" v="2426" actId="14100"/>
        <pc:sldMkLst>
          <pc:docMk/>
          <pc:sldMk cId="1598059765" sldId="293"/>
        </pc:sldMkLst>
        <pc:spChg chg="mod">
          <ac:chgData name="Schwerk, Hubertus" userId="6bf252af-efd6-4ff3-b3bd-b22d8cd21fdb" providerId="ADAL" clId="{30993517-D6A3-4BF7-8962-413422C5131C}" dt="2023-02-11T22:43:15.787" v="2426" actId="14100"/>
          <ac:spMkLst>
            <pc:docMk/>
            <pc:sldMk cId="1598059765" sldId="293"/>
            <ac:spMk id="2" creationId="{3594AE4A-14B7-8BA2-0A82-0C9ABDE9D75A}"/>
          </ac:spMkLst>
        </pc:spChg>
      </pc:sldChg>
      <pc:sldChg chg="modSp add mod">
        <pc:chgData name="Schwerk, Hubertus" userId="6bf252af-efd6-4ff3-b3bd-b22d8cd21fdb" providerId="ADAL" clId="{30993517-D6A3-4BF7-8962-413422C5131C}" dt="2023-02-13T20:29:53.819" v="3576" actId="1035"/>
        <pc:sldMkLst>
          <pc:docMk/>
          <pc:sldMk cId="2186287655" sldId="294"/>
        </pc:sldMkLst>
        <pc:spChg chg="mod">
          <ac:chgData name="Schwerk, Hubertus" userId="6bf252af-efd6-4ff3-b3bd-b22d8cd21fdb" providerId="ADAL" clId="{30993517-D6A3-4BF7-8962-413422C5131C}" dt="2023-02-13T20:29:53.819" v="3576" actId="1035"/>
          <ac:spMkLst>
            <pc:docMk/>
            <pc:sldMk cId="2186287655" sldId="294"/>
            <ac:spMk id="2" creationId="{3594AE4A-14B7-8BA2-0A82-0C9ABDE9D75A}"/>
          </ac:spMkLst>
        </pc:spChg>
      </pc:sldChg>
      <pc:sldChg chg="add del">
        <pc:chgData name="Schwerk, Hubertus" userId="6bf252af-efd6-4ff3-b3bd-b22d8cd21fdb" providerId="ADAL" clId="{30993517-D6A3-4BF7-8962-413422C5131C}" dt="2023-02-11T22:40:16.406" v="2292"/>
        <pc:sldMkLst>
          <pc:docMk/>
          <pc:sldMk cId="407171878" sldId="295"/>
        </pc:sldMkLst>
      </pc:sldChg>
      <pc:sldChg chg="modSp add mod">
        <pc:chgData name="Schwerk, Hubertus" userId="6bf252af-efd6-4ff3-b3bd-b22d8cd21fdb" providerId="ADAL" clId="{30993517-D6A3-4BF7-8962-413422C5131C}" dt="2023-02-14T11:47:50.502" v="3706" actId="20577"/>
        <pc:sldMkLst>
          <pc:docMk/>
          <pc:sldMk cId="1639930813" sldId="295"/>
        </pc:sldMkLst>
        <pc:spChg chg="mod">
          <ac:chgData name="Schwerk, Hubertus" userId="6bf252af-efd6-4ff3-b3bd-b22d8cd21fdb" providerId="ADAL" clId="{30993517-D6A3-4BF7-8962-413422C5131C}" dt="2023-02-14T11:47:50.502" v="3706" actId="20577"/>
          <ac:spMkLst>
            <pc:docMk/>
            <pc:sldMk cId="1639930813" sldId="295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1T22:40:55.962" v="2310" actId="20577"/>
          <ac:spMkLst>
            <pc:docMk/>
            <pc:sldMk cId="1639930813" sldId="295"/>
            <ac:spMk id="4" creationId="{6FDEC0F1-0E7E-4726-A0A9-664C4A273C42}"/>
          </ac:spMkLst>
        </pc:spChg>
      </pc:sldChg>
      <pc:sldChg chg="modSp add mod">
        <pc:chgData name="Schwerk, Hubertus" userId="6bf252af-efd6-4ff3-b3bd-b22d8cd21fdb" providerId="ADAL" clId="{30993517-D6A3-4BF7-8962-413422C5131C}" dt="2023-02-11T22:44:50.541" v="2472" actId="20577"/>
        <pc:sldMkLst>
          <pc:docMk/>
          <pc:sldMk cId="3681486717" sldId="296"/>
        </pc:sldMkLst>
        <pc:spChg chg="mod">
          <ac:chgData name="Schwerk, Hubertus" userId="6bf252af-efd6-4ff3-b3bd-b22d8cd21fdb" providerId="ADAL" clId="{30993517-D6A3-4BF7-8962-413422C5131C}" dt="2023-02-11T22:44:50.541" v="2472" actId="20577"/>
          <ac:spMkLst>
            <pc:docMk/>
            <pc:sldMk cId="3681486717" sldId="296"/>
            <ac:spMk id="2" creationId="{3594AE4A-14B7-8BA2-0A82-0C9ABDE9D75A}"/>
          </ac:spMkLst>
        </pc:spChg>
      </pc:sldChg>
      <pc:sldChg chg="modSp add mod">
        <pc:chgData name="Schwerk, Hubertus" userId="6bf252af-efd6-4ff3-b3bd-b22d8cd21fdb" providerId="ADAL" clId="{30993517-D6A3-4BF7-8962-413422C5131C}" dt="2023-02-11T22:47:33.260" v="2546" actId="20577"/>
        <pc:sldMkLst>
          <pc:docMk/>
          <pc:sldMk cId="728162911" sldId="297"/>
        </pc:sldMkLst>
        <pc:spChg chg="mod">
          <ac:chgData name="Schwerk, Hubertus" userId="6bf252af-efd6-4ff3-b3bd-b22d8cd21fdb" providerId="ADAL" clId="{30993517-D6A3-4BF7-8962-413422C5131C}" dt="2023-02-11T22:47:33.260" v="2546" actId="20577"/>
          <ac:spMkLst>
            <pc:docMk/>
            <pc:sldMk cId="728162911" sldId="297"/>
            <ac:spMk id="2" creationId="{3594AE4A-14B7-8BA2-0A82-0C9ABDE9D75A}"/>
          </ac:spMkLst>
        </pc:spChg>
      </pc:sldChg>
      <pc:sldChg chg="addSp delSp modSp add mod ord">
        <pc:chgData name="Schwerk, Hubertus" userId="6bf252af-efd6-4ff3-b3bd-b22d8cd21fdb" providerId="ADAL" clId="{30993517-D6A3-4BF7-8962-413422C5131C}" dt="2023-02-13T20:09:10.284" v="3434" actId="6549"/>
        <pc:sldMkLst>
          <pc:docMk/>
          <pc:sldMk cId="2251379500" sldId="298"/>
        </pc:sldMkLst>
        <pc:spChg chg="mod">
          <ac:chgData name="Schwerk, Hubertus" userId="6bf252af-efd6-4ff3-b3bd-b22d8cd21fdb" providerId="ADAL" clId="{30993517-D6A3-4BF7-8962-413422C5131C}" dt="2023-02-13T20:09:10.284" v="3434" actId="6549"/>
          <ac:spMkLst>
            <pc:docMk/>
            <pc:sldMk cId="2251379500" sldId="298"/>
            <ac:spMk id="2" creationId="{3594AE4A-14B7-8BA2-0A82-0C9ABDE9D75A}"/>
          </ac:spMkLst>
        </pc:spChg>
        <pc:spChg chg="add del mod">
          <ac:chgData name="Schwerk, Hubertus" userId="6bf252af-efd6-4ff3-b3bd-b22d8cd21fdb" providerId="ADAL" clId="{30993517-D6A3-4BF7-8962-413422C5131C}" dt="2023-02-13T20:09:08.195" v="3432" actId="478"/>
          <ac:spMkLst>
            <pc:docMk/>
            <pc:sldMk cId="2251379500" sldId="298"/>
            <ac:spMk id="3" creationId="{681A2DC1-4D10-CED0-3656-154403E4A7EA}"/>
          </ac:spMkLst>
        </pc:spChg>
        <pc:spChg chg="add del mod">
          <ac:chgData name="Schwerk, Hubertus" userId="6bf252af-efd6-4ff3-b3bd-b22d8cd21fdb" providerId="ADAL" clId="{30993517-D6A3-4BF7-8962-413422C5131C}" dt="2023-02-13T19:56:57.145" v="2938"/>
          <ac:spMkLst>
            <pc:docMk/>
            <pc:sldMk cId="2251379500" sldId="298"/>
            <ac:spMk id="5" creationId="{6302EAAD-2CED-86C8-1D0A-D04CF26C330C}"/>
          </ac:spMkLst>
        </pc:spChg>
      </pc:sldChg>
      <pc:sldChg chg="modSp add mod">
        <pc:chgData name="Schwerk, Hubertus" userId="6bf252af-efd6-4ff3-b3bd-b22d8cd21fdb" providerId="ADAL" clId="{30993517-D6A3-4BF7-8962-413422C5131C}" dt="2023-02-13T20:30:38.132" v="3578" actId="14100"/>
        <pc:sldMkLst>
          <pc:docMk/>
          <pc:sldMk cId="4098717914" sldId="299"/>
        </pc:sldMkLst>
        <pc:spChg chg="mod">
          <ac:chgData name="Schwerk, Hubertus" userId="6bf252af-efd6-4ff3-b3bd-b22d8cd21fdb" providerId="ADAL" clId="{30993517-D6A3-4BF7-8962-413422C5131C}" dt="2023-02-13T20:30:38.132" v="3578" actId="14100"/>
          <ac:spMkLst>
            <pc:docMk/>
            <pc:sldMk cId="4098717914" sldId="299"/>
            <ac:spMk id="2" creationId="{3594AE4A-14B7-8BA2-0A82-0C9ABDE9D75A}"/>
          </ac:spMkLst>
        </pc:spChg>
        <pc:spChg chg="mod">
          <ac:chgData name="Schwerk, Hubertus" userId="6bf252af-efd6-4ff3-b3bd-b22d8cd21fdb" providerId="ADAL" clId="{30993517-D6A3-4BF7-8962-413422C5131C}" dt="2023-02-13T20:04:26.789" v="3294" actId="21"/>
          <ac:spMkLst>
            <pc:docMk/>
            <pc:sldMk cId="4098717914" sldId="299"/>
            <ac:spMk id="3" creationId="{681A2DC1-4D10-CED0-3656-154403E4A7EA}"/>
          </ac:spMkLst>
        </pc:spChg>
      </pc:sldChg>
      <pc:sldChg chg="modSp add mod">
        <pc:chgData name="Schwerk, Hubertus" userId="6bf252af-efd6-4ff3-b3bd-b22d8cd21fdb" providerId="ADAL" clId="{30993517-D6A3-4BF7-8962-413422C5131C}" dt="2023-02-13T20:08:37.033" v="3429" actId="14100"/>
        <pc:sldMkLst>
          <pc:docMk/>
          <pc:sldMk cId="2496888306" sldId="300"/>
        </pc:sldMkLst>
        <pc:spChg chg="mod">
          <ac:chgData name="Schwerk, Hubertus" userId="6bf252af-efd6-4ff3-b3bd-b22d8cd21fdb" providerId="ADAL" clId="{30993517-D6A3-4BF7-8962-413422C5131C}" dt="2023-02-13T20:08:08.422" v="3418" actId="20577"/>
          <ac:spMkLst>
            <pc:docMk/>
            <pc:sldMk cId="2496888306" sldId="300"/>
            <ac:spMk id="2" creationId="{4BEEA879-D60D-40D0-A6BD-F7592BA59C5D}"/>
          </ac:spMkLst>
        </pc:spChg>
        <pc:spChg chg="mod">
          <ac:chgData name="Schwerk, Hubertus" userId="6bf252af-efd6-4ff3-b3bd-b22d8cd21fdb" providerId="ADAL" clId="{30993517-D6A3-4BF7-8962-413422C5131C}" dt="2023-02-13T20:08:37.033" v="3429" actId="14100"/>
          <ac:spMkLst>
            <pc:docMk/>
            <pc:sldMk cId="2496888306" sldId="300"/>
            <ac:spMk id="4" creationId="{6FDEC0F1-0E7E-4726-A0A9-664C4A273C42}"/>
          </ac:spMkLst>
        </pc:spChg>
      </pc:sldChg>
      <pc:sldChg chg="addSp delSp modSp add mod">
        <pc:chgData name="Schwerk, Hubertus" userId="6bf252af-efd6-4ff3-b3bd-b22d8cd21fdb" providerId="ADAL" clId="{30993517-D6A3-4BF7-8962-413422C5131C}" dt="2023-02-14T11:42:55.555" v="3688" actId="1035"/>
        <pc:sldMkLst>
          <pc:docMk/>
          <pc:sldMk cId="3644794896" sldId="301"/>
        </pc:sldMkLst>
        <pc:spChg chg="add mod">
          <ac:chgData name="Schwerk, Hubertus" userId="6bf252af-efd6-4ff3-b3bd-b22d8cd21fdb" providerId="ADAL" clId="{30993517-D6A3-4BF7-8962-413422C5131C}" dt="2023-02-14T11:42:55.555" v="3688" actId="1035"/>
          <ac:spMkLst>
            <pc:docMk/>
            <pc:sldMk cId="3644794896" sldId="301"/>
            <ac:spMk id="2" creationId="{999A8130-675E-E3FC-6323-B51199A9B443}"/>
          </ac:spMkLst>
        </pc:spChg>
        <pc:spChg chg="del">
          <ac:chgData name="Schwerk, Hubertus" userId="6bf252af-efd6-4ff3-b3bd-b22d8cd21fdb" providerId="ADAL" clId="{30993517-D6A3-4BF7-8962-413422C5131C}" dt="2023-02-14T11:41:33.727" v="3678" actId="478"/>
          <ac:spMkLst>
            <pc:docMk/>
            <pc:sldMk cId="3644794896" sldId="301"/>
            <ac:spMk id="3" creationId="{02F733AD-3D29-4F78-A6BB-7A4AAD89FC99}"/>
          </ac:spMkLst>
        </pc:spChg>
        <pc:spChg chg="del">
          <ac:chgData name="Schwerk, Hubertus" userId="6bf252af-efd6-4ff3-b3bd-b22d8cd21fdb" providerId="ADAL" clId="{30993517-D6A3-4BF7-8962-413422C5131C}" dt="2023-02-14T11:41:28.753" v="3676" actId="478"/>
          <ac:spMkLst>
            <pc:docMk/>
            <pc:sldMk cId="3644794896" sldId="301"/>
            <ac:spMk id="4" creationId="{6FDEC0F1-0E7E-4726-A0A9-664C4A273C42}"/>
          </ac:spMkLst>
        </pc:spChg>
        <pc:spChg chg="add mod">
          <ac:chgData name="Schwerk, Hubertus" userId="6bf252af-efd6-4ff3-b3bd-b22d8cd21fdb" providerId="ADAL" clId="{30993517-D6A3-4BF7-8962-413422C5131C}" dt="2023-02-14T11:42:39.596" v="3686" actId="1076"/>
          <ac:spMkLst>
            <pc:docMk/>
            <pc:sldMk cId="3644794896" sldId="301"/>
            <ac:spMk id="5" creationId="{CB05ABD5-844C-DC63-B0C1-C1E8E601020F}"/>
          </ac:spMkLst>
        </pc:spChg>
        <pc:spChg chg="del">
          <ac:chgData name="Schwerk, Hubertus" userId="6bf252af-efd6-4ff3-b3bd-b22d8cd21fdb" providerId="ADAL" clId="{30993517-D6A3-4BF7-8962-413422C5131C}" dt="2023-02-14T11:41:33.727" v="3678" actId="478"/>
          <ac:spMkLst>
            <pc:docMk/>
            <pc:sldMk cId="3644794896" sldId="301"/>
            <ac:spMk id="11" creationId="{BBE0A345-44BA-116A-9BAB-698F55388043}"/>
          </ac:spMkLst>
        </pc:spChg>
        <pc:spChg chg="del">
          <ac:chgData name="Schwerk, Hubertus" userId="6bf252af-efd6-4ff3-b3bd-b22d8cd21fdb" providerId="ADAL" clId="{30993517-D6A3-4BF7-8962-413422C5131C}" dt="2023-02-14T11:41:33.727" v="3678" actId="478"/>
          <ac:spMkLst>
            <pc:docMk/>
            <pc:sldMk cId="3644794896" sldId="301"/>
            <ac:spMk id="12" creationId="{21232ED1-5F21-2A2D-743F-2E0DB4EC25BE}"/>
          </ac:spMkLst>
        </pc:spChg>
        <pc:spChg chg="del">
          <ac:chgData name="Schwerk, Hubertus" userId="6bf252af-efd6-4ff3-b3bd-b22d8cd21fdb" providerId="ADAL" clId="{30993517-D6A3-4BF7-8962-413422C5131C}" dt="2023-02-14T11:41:33.727" v="3678" actId="478"/>
          <ac:spMkLst>
            <pc:docMk/>
            <pc:sldMk cId="3644794896" sldId="301"/>
            <ac:spMk id="13" creationId="{C63756E6-AD6F-1D4C-7B21-7B4ECEE6606A}"/>
          </ac:spMkLst>
        </pc:spChg>
        <pc:spChg chg="del">
          <ac:chgData name="Schwerk, Hubertus" userId="6bf252af-efd6-4ff3-b3bd-b22d8cd21fdb" providerId="ADAL" clId="{30993517-D6A3-4BF7-8962-413422C5131C}" dt="2023-02-14T11:41:33.727" v="3678" actId="478"/>
          <ac:spMkLst>
            <pc:docMk/>
            <pc:sldMk cId="3644794896" sldId="301"/>
            <ac:spMk id="14" creationId="{90025E85-30E8-7E0B-E30C-1FA286F522E8}"/>
          </ac:spMkLst>
        </pc:spChg>
        <pc:picChg chg="del">
          <ac:chgData name="Schwerk, Hubertus" userId="6bf252af-efd6-4ff3-b3bd-b22d8cd21fdb" providerId="ADAL" clId="{30993517-D6A3-4BF7-8962-413422C5131C}" dt="2023-02-14T11:41:33.727" v="3678" actId="478"/>
          <ac:picMkLst>
            <pc:docMk/>
            <pc:sldMk cId="3644794896" sldId="301"/>
            <ac:picMk id="8" creationId="{B52ADFFD-B861-4D4F-7FC8-B50011E97D81}"/>
          </ac:picMkLst>
        </pc:picChg>
        <pc:picChg chg="del">
          <ac:chgData name="Schwerk, Hubertus" userId="6bf252af-efd6-4ff3-b3bd-b22d8cd21fdb" providerId="ADAL" clId="{30993517-D6A3-4BF7-8962-413422C5131C}" dt="2023-02-14T11:41:30.334" v="3677" actId="478"/>
          <ac:picMkLst>
            <pc:docMk/>
            <pc:sldMk cId="3644794896" sldId="301"/>
            <ac:picMk id="10" creationId="{9C73FC20-05CB-5CCF-3C39-92C44EC6650D}"/>
          </ac:picMkLst>
        </pc:picChg>
        <pc:picChg chg="mod">
          <ac:chgData name="Schwerk, Hubertus" userId="6bf252af-efd6-4ff3-b3bd-b22d8cd21fdb" providerId="ADAL" clId="{30993517-D6A3-4BF7-8962-413422C5131C}" dt="2023-02-14T11:41:49.191" v="3682" actId="14100"/>
          <ac:picMkLst>
            <pc:docMk/>
            <pc:sldMk cId="3644794896" sldId="301"/>
            <ac:picMk id="16" creationId="{CB3E0E3D-D6EE-3C1C-4949-06FA2184D617}"/>
          </ac:picMkLst>
        </pc:picChg>
        <pc:picChg chg="mod">
          <ac:chgData name="Schwerk, Hubertus" userId="6bf252af-efd6-4ff3-b3bd-b22d8cd21fdb" providerId="ADAL" clId="{30993517-D6A3-4BF7-8962-413422C5131C}" dt="2023-02-14T11:41:52.952" v="3683" actId="14100"/>
          <ac:picMkLst>
            <pc:docMk/>
            <pc:sldMk cId="3644794896" sldId="301"/>
            <ac:picMk id="18" creationId="{E8CA2D42-DC31-1B0D-6BA1-D917B0A2B090}"/>
          </ac:picMkLst>
        </pc:picChg>
      </pc:sldChg>
      <pc:sldMasterChg chg="addSp delSp modSp mod">
        <pc:chgData name="Schwerk, Hubertus" userId="6bf252af-efd6-4ff3-b3bd-b22d8cd21fdb" providerId="ADAL" clId="{30993517-D6A3-4BF7-8962-413422C5131C}" dt="2023-02-11T18:29:18.492" v="128" actId="1035"/>
        <pc:sldMasterMkLst>
          <pc:docMk/>
          <pc:sldMasterMk cId="1321289550" sldId="2147483669"/>
        </pc:sldMasterMkLst>
        <pc:spChg chg="add mod">
          <ac:chgData name="Schwerk, Hubertus" userId="6bf252af-efd6-4ff3-b3bd-b22d8cd21fdb" providerId="ADAL" clId="{30993517-D6A3-4BF7-8962-413422C5131C}" dt="2023-02-11T18:28:03.562" v="83" actId="1035"/>
          <ac:spMkLst>
            <pc:docMk/>
            <pc:sldMasterMk cId="1321289550" sldId="2147483669"/>
            <ac:spMk id="4" creationId="{96FEDD9B-6DDB-9B05-088C-527AADE6276B}"/>
          </ac:spMkLst>
        </pc:spChg>
        <pc:spChg chg="add mod">
          <ac:chgData name="Schwerk, Hubertus" userId="6bf252af-efd6-4ff3-b3bd-b22d8cd21fdb" providerId="ADAL" clId="{30993517-D6A3-4BF7-8962-413422C5131C}" dt="2023-02-11T18:29:01.480" v="87" actId="164"/>
          <ac:spMkLst>
            <pc:docMk/>
            <pc:sldMasterMk cId="1321289550" sldId="2147483669"/>
            <ac:spMk id="6" creationId="{C5FA4F7A-9A98-EFC1-B597-0C770C6188E6}"/>
          </ac:spMkLst>
        </pc:spChg>
        <pc:grpChg chg="add mod">
          <ac:chgData name="Schwerk, Hubertus" userId="6bf252af-efd6-4ff3-b3bd-b22d8cd21fdb" providerId="ADAL" clId="{30993517-D6A3-4BF7-8962-413422C5131C}" dt="2023-02-11T18:29:18.492" v="128" actId="1035"/>
          <ac:grpSpMkLst>
            <pc:docMk/>
            <pc:sldMasterMk cId="1321289550" sldId="2147483669"/>
            <ac:grpSpMk id="14" creationId="{145AA1EA-2D94-9E6A-58C6-D715FF5654F3}"/>
          </ac:grpSpMkLst>
        </pc:grpChg>
        <pc:picChg chg="add del mod">
          <ac:chgData name="Schwerk, Hubertus" userId="6bf252af-efd6-4ff3-b3bd-b22d8cd21fdb" providerId="ADAL" clId="{30993517-D6A3-4BF7-8962-413422C5131C}" dt="2023-02-11T18:26:02.652" v="13" actId="478"/>
          <ac:picMkLst>
            <pc:docMk/>
            <pc:sldMasterMk cId="1321289550" sldId="2147483669"/>
            <ac:picMk id="2" creationId="{6702CE78-DB72-8FB0-ACD8-B52B1762B43F}"/>
          </ac:picMkLst>
        </pc:picChg>
        <pc:picChg chg="add del mod">
          <ac:chgData name="Schwerk, Hubertus" userId="6bf252af-efd6-4ff3-b3bd-b22d8cd21fdb" providerId="ADAL" clId="{30993517-D6A3-4BF7-8962-413422C5131C}" dt="2023-02-11T18:29:10.139" v="104" actId="478"/>
          <ac:picMkLst>
            <pc:docMk/>
            <pc:sldMasterMk cId="1321289550" sldId="2147483669"/>
            <ac:picMk id="3" creationId="{78677C27-AE8C-F260-93B4-529D620A5A92}"/>
          </ac:picMkLst>
        </pc:picChg>
        <pc:picChg chg="add mod">
          <ac:chgData name="Schwerk, Hubertus" userId="6bf252af-efd6-4ff3-b3bd-b22d8cd21fdb" providerId="ADAL" clId="{30993517-D6A3-4BF7-8962-413422C5131C}" dt="2023-02-11T18:29:01.480" v="87" actId="164"/>
          <ac:picMkLst>
            <pc:docMk/>
            <pc:sldMasterMk cId="1321289550" sldId="2147483669"/>
            <ac:picMk id="5" creationId="{13C2A9D7-1267-8A9E-7B4A-83898395EDE1}"/>
          </ac:picMkLst>
        </pc:picChg>
        <pc:picChg chg="del mod ord">
          <ac:chgData name="Schwerk, Hubertus" userId="6bf252af-efd6-4ff3-b3bd-b22d8cd21fdb" providerId="ADAL" clId="{30993517-D6A3-4BF7-8962-413422C5131C}" dt="2023-02-11T18:28:33.948" v="84" actId="478"/>
          <ac:picMkLst>
            <pc:docMk/>
            <pc:sldMasterMk cId="1321289550" sldId="2147483669"/>
            <ac:picMk id="8" creationId="{73163A5D-8F38-42E0-8D08-55DD8FFAF694}"/>
          </ac:picMkLst>
        </pc:picChg>
      </pc:sldMasterChg>
      <pc:sldMasterChg chg="addSp delSp modSp mod modSldLayout">
        <pc:chgData name="Schwerk, Hubertus" userId="6bf252af-efd6-4ff3-b3bd-b22d8cd21fdb" providerId="ADAL" clId="{30993517-D6A3-4BF7-8962-413422C5131C}" dt="2023-02-11T20:37:22.412" v="622" actId="478"/>
        <pc:sldMasterMkLst>
          <pc:docMk/>
          <pc:sldMasterMk cId="2664598774" sldId="2147483681"/>
        </pc:sldMasterMkLst>
        <pc:spChg chg="mod">
          <ac:chgData name="Schwerk, Hubertus" userId="6bf252af-efd6-4ff3-b3bd-b22d8cd21fdb" providerId="ADAL" clId="{30993517-D6A3-4BF7-8962-413422C5131C}" dt="2023-02-11T20:35:57.340" v="603"/>
          <ac:spMkLst>
            <pc:docMk/>
            <pc:sldMasterMk cId="2664598774" sldId="2147483681"/>
            <ac:spMk id="15" creationId="{0DE25E83-4695-E064-697C-FB608B6BE958}"/>
          </ac:spMkLst>
        </pc:spChg>
        <pc:spChg chg="add mod">
          <ac:chgData name="Schwerk, Hubertus" userId="6bf252af-efd6-4ff3-b3bd-b22d8cd21fdb" providerId="ADAL" clId="{30993517-D6A3-4BF7-8962-413422C5131C}" dt="2023-02-11T20:36:33.550" v="620" actId="1036"/>
          <ac:spMkLst>
            <pc:docMk/>
            <pc:sldMasterMk cId="2664598774" sldId="2147483681"/>
            <ac:spMk id="16" creationId="{9DC6F9AD-8916-3D29-309E-463EDDF1671E}"/>
          </ac:spMkLst>
        </pc:spChg>
        <pc:grpChg chg="add mod">
          <ac:chgData name="Schwerk, Hubertus" userId="6bf252af-efd6-4ff3-b3bd-b22d8cd21fdb" providerId="ADAL" clId="{30993517-D6A3-4BF7-8962-413422C5131C}" dt="2023-02-11T20:35:57.340" v="603"/>
          <ac:grpSpMkLst>
            <pc:docMk/>
            <pc:sldMasterMk cId="2664598774" sldId="2147483681"/>
            <ac:grpSpMk id="13" creationId="{3EF9D339-9534-75A0-2544-F980D2B10329}"/>
          </ac:grpSpMkLst>
        </pc:grpChg>
        <pc:picChg chg="del mod">
          <ac:chgData name="Schwerk, Hubertus" userId="6bf252af-efd6-4ff3-b3bd-b22d8cd21fdb" providerId="ADAL" clId="{30993517-D6A3-4BF7-8962-413422C5131C}" dt="2023-02-11T20:35:56.783" v="602" actId="478"/>
          <ac:picMkLst>
            <pc:docMk/>
            <pc:sldMasterMk cId="2664598774" sldId="2147483681"/>
            <ac:picMk id="8" creationId="{B80E9D81-CF50-42A8-A8E3-07B4A80267B5}"/>
          </ac:picMkLst>
        </pc:picChg>
        <pc:picChg chg="mod">
          <ac:chgData name="Schwerk, Hubertus" userId="6bf252af-efd6-4ff3-b3bd-b22d8cd21fdb" providerId="ADAL" clId="{30993517-D6A3-4BF7-8962-413422C5131C}" dt="2023-02-11T20:35:57.340" v="603"/>
          <ac:picMkLst>
            <pc:docMk/>
            <pc:sldMasterMk cId="2664598774" sldId="2147483681"/>
            <ac:picMk id="14" creationId="{DCBFBC09-326F-C37D-5ADF-34454802C93D}"/>
          </ac:picMkLst>
        </pc:picChg>
        <pc:sldLayoutChg chg="delSp modSp mod">
          <pc:chgData name="Schwerk, Hubertus" userId="6bf252af-efd6-4ff3-b3bd-b22d8cd21fdb" providerId="ADAL" clId="{30993517-D6A3-4BF7-8962-413422C5131C}" dt="2023-02-11T20:37:22.412" v="622" actId="478"/>
          <pc:sldLayoutMkLst>
            <pc:docMk/>
            <pc:sldMasterMk cId="2664598774" sldId="2147483681"/>
            <pc:sldLayoutMk cId="3311273240" sldId="2147483693"/>
          </pc:sldLayoutMkLst>
          <pc:picChg chg="del mod">
            <ac:chgData name="Schwerk, Hubertus" userId="6bf252af-efd6-4ff3-b3bd-b22d8cd21fdb" providerId="ADAL" clId="{30993517-D6A3-4BF7-8962-413422C5131C}" dt="2023-02-11T20:37:22.412" v="622" actId="478"/>
            <ac:picMkLst>
              <pc:docMk/>
              <pc:sldMasterMk cId="2664598774" sldId="2147483681"/>
              <pc:sldLayoutMk cId="3311273240" sldId="2147483693"/>
              <ac:picMk id="7" creationId="{E07AFF11-79E0-4764-8372-45E4359FE8B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9CF6-C90E-478C-8428-0E48DC9B61FA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43C0-78E7-489D-A631-91117D39BC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31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3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79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2022: 15 active private </a:t>
            </a:r>
            <a:r>
              <a:rPr lang="en-US" b="0" dirty="0" err="1"/>
              <a:t>Zahler</a:t>
            </a:r>
            <a:r>
              <a:rPr lang="en-US" b="0" dirty="0"/>
              <a:t> &lt;plus 5 </a:t>
            </a:r>
            <a:r>
              <a:rPr lang="en-US" b="0" dirty="0" err="1"/>
              <a:t>mit</a:t>
            </a:r>
            <a:r>
              <a:rPr lang="en-US" b="0" dirty="0"/>
              <a:t> </a:t>
            </a:r>
            <a:r>
              <a:rPr lang="en-US" b="0" dirty="0" err="1"/>
              <a:t>Mitgliedsbeitraegen</a:t>
            </a:r>
            <a:r>
              <a:rPr lang="en-US" b="0" dirty="0"/>
              <a:t> in 2021&gt;, 3 </a:t>
            </a:r>
            <a:r>
              <a:rPr lang="en-US" b="0" dirty="0" err="1"/>
              <a:t>Firmen</a:t>
            </a:r>
            <a:r>
              <a:rPr lang="en-US" b="0" dirty="0"/>
              <a:t>/</a:t>
            </a:r>
            <a:r>
              <a:rPr lang="en-US" b="0" dirty="0" err="1"/>
              <a:t>Goenner</a:t>
            </a:r>
            <a:endParaRPr lang="en-US" b="0" dirty="0"/>
          </a:p>
          <a:p>
            <a:r>
              <a:rPr lang="en-US" dirty="0" err="1"/>
              <a:t>Austritte</a:t>
            </a:r>
            <a:r>
              <a:rPr lang="en-US" dirty="0"/>
              <a:t> in 2022: 4 Private, 1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 err="1"/>
              <a:t>Eintritte</a:t>
            </a:r>
            <a:r>
              <a:rPr lang="en-US" dirty="0"/>
              <a:t> </a:t>
            </a:r>
            <a:r>
              <a:rPr lang="en-US" dirty="0" err="1"/>
              <a:t>Anfang</a:t>
            </a:r>
            <a:r>
              <a:rPr lang="en-US" dirty="0"/>
              <a:t> 2023: 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48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Frau… Thema </a:t>
            </a:r>
            <a:r>
              <a:rPr lang="en-US" dirty="0" err="1"/>
              <a:t>Ueben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Elternsicht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Ueber</a:t>
            </a:r>
            <a:r>
              <a:rPr lang="en-US" dirty="0"/>
              <a:t> Jose Blanco!? Ensembles? </a:t>
            </a:r>
            <a:r>
              <a:rPr lang="en-US" dirty="0" err="1"/>
              <a:t>Ggf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Holz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Einnahmen</a:t>
            </a:r>
            <a:r>
              <a:rPr lang="en-US" dirty="0"/>
              <a:t>: </a:t>
            </a:r>
            <a:r>
              <a:rPr lang="en-US" dirty="0" err="1"/>
              <a:t>Wegfall</a:t>
            </a:r>
            <a:r>
              <a:rPr lang="en-US" dirty="0"/>
              <a:t> Kiwanis-Club 2000 Fr</a:t>
            </a:r>
          </a:p>
          <a:p>
            <a:r>
              <a:rPr lang="en-US" dirty="0" err="1"/>
              <a:t>Ausgaben</a:t>
            </a:r>
            <a:r>
              <a:rPr lang="en-US" dirty="0"/>
              <a:t> in </a:t>
            </a:r>
            <a:r>
              <a:rPr lang="en-US" dirty="0" err="1"/>
              <a:t>etwa</a:t>
            </a:r>
            <a:r>
              <a:rPr lang="en-US" dirty="0"/>
              <a:t> </a:t>
            </a:r>
            <a:r>
              <a:rPr lang="en-US" dirty="0" err="1"/>
              <a:t>gleich</a:t>
            </a:r>
            <a:r>
              <a:rPr lang="en-US" dirty="0"/>
              <a:t> (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inckl</a:t>
            </a:r>
            <a:r>
              <a:rPr lang="en-US" dirty="0"/>
              <a:t>. RAP)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67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Benefizkonzert</a:t>
            </a:r>
            <a:r>
              <a:rPr lang="en-US" dirty="0"/>
              <a:t> </a:t>
            </a:r>
            <a:r>
              <a:rPr lang="en-US" dirty="0" err="1"/>
              <a:t>z.G</a:t>
            </a:r>
            <a:r>
              <a:rPr lang="en-US" dirty="0"/>
              <a:t>. </a:t>
            </a:r>
            <a:r>
              <a:rPr lang="en-US" dirty="0" err="1"/>
              <a:t>Foerderverein</a:t>
            </a:r>
            <a:r>
              <a:rPr lang="en-US" dirty="0"/>
              <a:t>? </a:t>
            </a:r>
            <a:r>
              <a:rPr lang="en-US" dirty="0" err="1"/>
              <a:t>Evtl</a:t>
            </a:r>
            <a:r>
              <a:rPr lang="en-US" dirty="0"/>
              <a:t>. </a:t>
            </a:r>
            <a:r>
              <a:rPr lang="en-US" dirty="0" err="1"/>
              <a:t>Mitmachkonzert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September?</a:t>
            </a:r>
          </a:p>
          <a:p>
            <a:r>
              <a:rPr lang="en-US" dirty="0" err="1"/>
              <a:t>Instrumentenboerse</a:t>
            </a:r>
            <a:endParaRPr lang="en-US" dirty="0"/>
          </a:p>
          <a:p>
            <a:r>
              <a:rPr lang="en-US" dirty="0"/>
              <a:t>Website – </a:t>
            </a:r>
            <a:r>
              <a:rPr lang="en-US" dirty="0" err="1"/>
              <a:t>dynamischer</a:t>
            </a:r>
            <a:r>
              <a:rPr lang="en-US" dirty="0"/>
              <a:t> </a:t>
            </a:r>
            <a:r>
              <a:rPr lang="en-US"/>
              <a:t>machen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83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https://www.youtube.com/watch?v=hgS8A96neUw</a:t>
            </a:r>
          </a:p>
          <a:p>
            <a:r>
              <a:rPr lang="en-US" dirty="0"/>
              <a:t>1’31</a:t>
            </a:r>
          </a:p>
          <a:p>
            <a:r>
              <a:rPr lang="en-US" dirty="0"/>
              <a:t>6’20 – 9’45</a:t>
            </a:r>
          </a:p>
          <a:p>
            <a:pPr marL="171450" indent="-171450">
              <a:buFontTx/>
              <a:buChar char="-"/>
            </a:pPr>
            <a:r>
              <a:rPr lang="en-US" dirty="0"/>
              <a:t>13’55</a:t>
            </a:r>
          </a:p>
          <a:p>
            <a:pPr marL="171450" indent="-171450">
              <a:buFontTx/>
              <a:buChar char="-"/>
            </a:pPr>
            <a:r>
              <a:rPr lang="en-US" dirty="0"/>
              <a:t>- 17’02</a:t>
            </a:r>
          </a:p>
          <a:p>
            <a:pPr marL="171450" indent="-171450">
              <a:buFontTx/>
              <a:buChar char="-"/>
            </a:pPr>
            <a:r>
              <a:rPr lang="en-US" dirty="0"/>
              <a:t>51’34- 54’30</a:t>
            </a:r>
          </a:p>
          <a:p>
            <a:pPr marL="171450" indent="-171450">
              <a:buFontTx/>
              <a:buChar char="-"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43C0-78E7-489D-A631-91117D39BC8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03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DC3AB-B4F9-41B5-AF10-EE99F78C5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7C3B64-D79F-4D1B-A67E-9F30F11CE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C576B3-3C05-429B-A830-E90BBECF6945}"/>
              </a:ext>
            </a:extLst>
          </p:cNvPr>
          <p:cNvSpPr txBox="1">
            <a:spLocks/>
          </p:cNvSpPr>
          <p:nvPr userDrawn="1"/>
        </p:nvSpPr>
        <p:spPr>
          <a:xfrm>
            <a:off x="11327571" y="6368101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4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84ECC-B7DA-4182-A1F5-868C97C0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A50B6A-4457-4415-840A-0BAAAB174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12642-AF77-494C-973C-FD2149E1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E3A70-269C-4513-AAD6-FD4BCD2C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BED650-2812-4D2C-A74D-082EA22D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E39806-FCAD-4840-AC76-BBFBAB0F69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9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F8FA15-ED13-4948-8ADD-A8076E456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A18B46-B5A5-43DA-AA30-7D977E255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C864F-AF1F-4584-8E52-8BCCBC7F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A198B-1023-40A6-B37F-3662B1AE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C5A454-3B53-4EC5-AAB7-DC3ECDF5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E39806-FCAD-4840-AC76-BBFBAB0F69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85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6256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7479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7015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6844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9952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24055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7924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9207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BA6E-1EF3-41E9-B121-911CC536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CB2587-0760-43B6-B9DC-5EB6AE9F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57A3142-6843-4475-9E8F-BFB339D785E6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59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988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45711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9529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8192B15-3688-40C2-A381-4035AB3FE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/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7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7F1C40C-DCA2-41E6-9E6D-8B4D15CDB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/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CAEB9-4BBD-4FD3-987C-366986B1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872F07-FCE7-42CF-A765-DFF196A2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916BBF7E-77AB-4F97-949B-CBADE3DC49EA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5C2EA-938B-478F-865E-84581E0B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5313E3-DCD5-4839-8295-E8FE6765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7B8791-AB07-475E-8D21-23496013B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EFFE14D-CE01-4F29-B398-A692D9408D7F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7A02A-D455-4ED5-A84E-8D6813B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1EFAC-3853-4C47-9F36-81927522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31F962-E13C-47A1-85EF-939921850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774AF6-1ADB-411F-A965-7340BF9EF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12BEC8-4566-45E2-BE00-570DA655B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68437346-84FB-4F9F-80D4-187BF1D52E10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1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8E050-B735-4599-9256-C82842D0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71" y="8608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7D35137F-E110-4AFE-B17F-1834D43B9995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D10178-721C-46CF-AD5D-DF26E4E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EF91B9-2EE7-4153-B335-96FB4419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0E1BF7-9482-4CCD-A0CB-F278307E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E39806-FCAD-4840-AC76-BBFBAB0F69E7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3FE882E9-5305-4E9D-A567-4B50E8580E49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8BF8A-9502-4872-A529-B6652F01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C25F63-30B6-4FBD-A37A-FE8F3DEA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522169-DFF4-4200-AC46-96BC22B1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07B77A-31B4-43D6-9D99-92AF9D0E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DA2C42-18BC-4A2B-86EE-A8088972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A90A5-77B3-4F28-A559-F6F7F1B2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E39806-FCAD-4840-AC76-BBFBAB0F69E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A7AC2AA-3D3A-41EC-979D-0702FE937395}"/>
              </a:ext>
            </a:extLst>
          </p:cNvPr>
          <p:cNvSpPr txBox="1">
            <a:spLocks/>
          </p:cNvSpPr>
          <p:nvPr userDrawn="1"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270CA-DDD7-4A09-81CC-0ACAF93C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143925-7F89-427D-AEE5-EBC73F182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B5E8B4-91B7-4167-92E7-111AB4E1F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F9398F-ABC0-4186-918C-F7127F09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3EC205-6E6D-471D-AC71-6CCF56CF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35AFA4-AEAA-43E9-A5AA-50E9A237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E39806-FCAD-4840-AC76-BBFBAB0F69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64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0C794C5-1C6E-4799-8DF3-5D8959F262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666" y="792252"/>
            <a:ext cx="12180333" cy="52734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0EF16B-BF36-4EC4-8123-437C7BED5970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4281" y="6220325"/>
            <a:ext cx="720000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D6D5D0-5ACB-4BC2-ACE9-B27ADEC9E104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10756" y="6220325"/>
            <a:ext cx="9493464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3BB23A2-B948-4B57-8C58-53B43961E6E9}"/>
              </a:ext>
            </a:extLst>
          </p:cNvPr>
          <p:cNvSpPr txBox="1"/>
          <p:nvPr userDrawn="1"/>
        </p:nvSpPr>
        <p:spPr>
          <a:xfrm>
            <a:off x="2892923" y="6220325"/>
            <a:ext cx="712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/>
              </a:rPr>
              <a:t>F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örder</a:t>
            </a:r>
            <a:r>
              <a:rPr lang="de-DE" sz="1800" b="1" dirty="0">
                <a:solidFill>
                  <a:schemeClr val="bg1"/>
                </a:solidFill>
              </a:rPr>
              <a:t>v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erein </a:t>
            </a:r>
            <a:r>
              <a:rPr lang="de-DE" sz="2800" b="1" dirty="0">
                <a:solidFill>
                  <a:schemeClr val="bg1"/>
                </a:solidFill>
                <a:effectLst/>
              </a:rPr>
              <a:t>M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usikschule </a:t>
            </a:r>
            <a:r>
              <a:rPr lang="de-DE" sz="2800" b="1" dirty="0">
                <a:solidFill>
                  <a:schemeClr val="bg1"/>
                </a:solidFill>
              </a:rPr>
              <a:t>B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inningen </a:t>
            </a:r>
            <a:r>
              <a:rPr lang="de-DE" sz="2800" b="1" dirty="0">
                <a:solidFill>
                  <a:schemeClr val="bg1"/>
                </a:solidFill>
              </a:rPr>
              <a:t>B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ottmingen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ECEDF7-2EDA-4CC6-9A2B-9DF30CC36B39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47719" y="6203545"/>
            <a:ext cx="720000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1697E2C7-A3A9-4238-A65F-5E406F10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/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Textfeld 10">
            <a:extLst>
              <a:ext uri="{FF2B5EF4-FFF2-40B4-BE49-F238E27FC236}">
                <a16:creationId xmlns:a16="http://schemas.microsoft.com/office/drawing/2014/main" id="{96FEDD9B-6DDB-9B05-088C-527AADE6276B}"/>
              </a:ext>
            </a:extLst>
          </p:cNvPr>
          <p:cNvSpPr txBox="1"/>
          <p:nvPr userDrawn="1"/>
        </p:nvSpPr>
        <p:spPr>
          <a:xfrm>
            <a:off x="583096" y="703352"/>
            <a:ext cx="11384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baseline="0" dirty="0">
                <a:solidFill>
                  <a:schemeClr val="bg1"/>
                </a:solidFill>
                <a:effectLst/>
              </a:rPr>
              <a:t>Mitgliederversammlung													14. Februar 2023</a:t>
            </a:r>
            <a:endParaRPr lang="de-DE" sz="2000" b="1" baseline="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AA1EA-2D94-9E6A-58C6-D715FF5654F3}"/>
              </a:ext>
            </a:extLst>
          </p:cNvPr>
          <p:cNvGrpSpPr/>
          <p:nvPr userDrawn="1"/>
        </p:nvGrpSpPr>
        <p:grpSpPr>
          <a:xfrm>
            <a:off x="224281" y="203261"/>
            <a:ext cx="11743438" cy="540000"/>
            <a:chOff x="224281" y="680340"/>
            <a:chExt cx="11743438" cy="540000"/>
          </a:xfrm>
        </p:grpSpPr>
        <p:pic>
          <p:nvPicPr>
            <p:cNvPr id="5" name="Grafik 9">
              <a:extLst>
                <a:ext uri="{FF2B5EF4-FFF2-40B4-BE49-F238E27FC236}">
                  <a16:creationId xmlns:a16="http://schemas.microsoft.com/office/drawing/2014/main" id="{13C2A9D7-1267-8A9E-7B4A-83898395EDE1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24281" y="680340"/>
              <a:ext cx="11743438" cy="5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feld 10">
              <a:extLst>
                <a:ext uri="{FF2B5EF4-FFF2-40B4-BE49-F238E27FC236}">
                  <a16:creationId xmlns:a16="http://schemas.microsoft.com/office/drawing/2014/main" id="{C5FA4F7A-9A98-EFC1-B597-0C770C6188E6}"/>
                </a:ext>
              </a:extLst>
            </p:cNvPr>
            <p:cNvSpPr txBox="1"/>
            <p:nvPr userDrawn="1"/>
          </p:nvSpPr>
          <p:spPr>
            <a:xfrm>
              <a:off x="583096" y="704815"/>
              <a:ext cx="11384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baseline="0" dirty="0">
                  <a:solidFill>
                    <a:schemeClr val="bg1"/>
                  </a:solidFill>
                  <a:effectLst/>
                </a:rPr>
                <a:t>Mitgliederversammlung													14. Februar 2023</a:t>
              </a:r>
              <a:endParaRPr lang="de-DE" sz="2000" b="1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C5B3-A02F-4B53-A316-02A372F929AE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E4E418-DC1F-4813-A801-5BB1219CBC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792252"/>
            <a:ext cx="12191999" cy="52734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C684C3-4A96-4944-AE84-12EE9A27302B}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4281" y="6220325"/>
            <a:ext cx="720000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F03DEF-1D86-4367-98DB-77B574C68E31}"/>
              </a:ext>
            </a:extLst>
          </p:cNvPr>
          <p:cNvPicPr preferRelativeResize="0">
            <a:picLocks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10756" y="6220325"/>
            <a:ext cx="9493464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BD40066-14AA-4D3A-8C27-681063B8F2DD}"/>
              </a:ext>
            </a:extLst>
          </p:cNvPr>
          <p:cNvSpPr txBox="1"/>
          <p:nvPr userDrawn="1"/>
        </p:nvSpPr>
        <p:spPr>
          <a:xfrm>
            <a:off x="2892923" y="6220325"/>
            <a:ext cx="712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/>
              </a:rPr>
              <a:t>F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örder</a:t>
            </a:r>
            <a:r>
              <a:rPr lang="de-DE" sz="1800" b="1" dirty="0">
                <a:solidFill>
                  <a:schemeClr val="bg1"/>
                </a:solidFill>
              </a:rPr>
              <a:t>v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erein </a:t>
            </a:r>
            <a:r>
              <a:rPr lang="de-DE" sz="2800" b="1" dirty="0">
                <a:solidFill>
                  <a:schemeClr val="bg1"/>
                </a:solidFill>
                <a:effectLst/>
              </a:rPr>
              <a:t>M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usikschule </a:t>
            </a:r>
            <a:r>
              <a:rPr lang="de-DE" sz="2800" b="1" dirty="0">
                <a:solidFill>
                  <a:schemeClr val="bg1"/>
                </a:solidFill>
              </a:rPr>
              <a:t>B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inningen </a:t>
            </a:r>
            <a:r>
              <a:rPr lang="de-DE" sz="2800" b="1" dirty="0">
                <a:solidFill>
                  <a:schemeClr val="bg1"/>
                </a:solidFill>
              </a:rPr>
              <a:t>B</a:t>
            </a:r>
            <a:r>
              <a:rPr lang="de-DE" sz="1800" b="1" dirty="0">
                <a:solidFill>
                  <a:schemeClr val="bg1"/>
                </a:solidFill>
                <a:effectLst/>
              </a:rPr>
              <a:t>ottmingen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F2BC6A-1058-4EFA-AD67-7A171AD6DA72}"/>
              </a:ext>
            </a:extLst>
          </p:cNvPr>
          <p:cNvPicPr preferRelativeResize="0">
            <a:picLocks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47719" y="6203545"/>
            <a:ext cx="720000" cy="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F9D339-9534-75A0-2544-F980D2B10329}"/>
              </a:ext>
            </a:extLst>
          </p:cNvPr>
          <p:cNvGrpSpPr/>
          <p:nvPr userDrawn="1"/>
        </p:nvGrpSpPr>
        <p:grpSpPr>
          <a:xfrm>
            <a:off x="224281" y="203261"/>
            <a:ext cx="11743438" cy="540000"/>
            <a:chOff x="224281" y="680340"/>
            <a:chExt cx="11743438" cy="540000"/>
          </a:xfrm>
        </p:grpSpPr>
        <p:pic>
          <p:nvPicPr>
            <p:cNvPr id="14" name="Grafik 9">
              <a:extLst>
                <a:ext uri="{FF2B5EF4-FFF2-40B4-BE49-F238E27FC236}">
                  <a16:creationId xmlns:a16="http://schemas.microsoft.com/office/drawing/2014/main" id="{DCBFBC09-326F-C37D-5ADF-34454802C93D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224281" y="680340"/>
              <a:ext cx="11743438" cy="5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0DE25E83-4695-E064-697C-FB608B6BE958}"/>
                </a:ext>
              </a:extLst>
            </p:cNvPr>
            <p:cNvSpPr txBox="1"/>
            <p:nvPr userDrawn="1"/>
          </p:nvSpPr>
          <p:spPr>
            <a:xfrm>
              <a:off x="583096" y="704815"/>
              <a:ext cx="11384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baseline="0" dirty="0">
                  <a:solidFill>
                    <a:schemeClr val="bg1"/>
                  </a:solidFill>
                  <a:effectLst/>
                </a:rPr>
                <a:t>Mitgliederversammlung													14. Februar 2023</a:t>
              </a:r>
              <a:endParaRPr lang="de-DE" sz="2000" b="1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9DC6F9AD-8916-3D29-309E-463EDDF1671E}"/>
              </a:ext>
            </a:extLst>
          </p:cNvPr>
          <p:cNvSpPr txBox="1">
            <a:spLocks/>
          </p:cNvSpPr>
          <p:nvPr userDrawn="1"/>
        </p:nvSpPr>
        <p:spPr>
          <a:xfrm>
            <a:off x="11301067" y="631509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‹#›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9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B8E2756-6EE3-4B1D-8D24-735DCAE8874F}"/>
              </a:ext>
            </a:extLst>
          </p:cNvPr>
          <p:cNvSpPr txBox="1"/>
          <p:nvPr/>
        </p:nvSpPr>
        <p:spPr>
          <a:xfrm>
            <a:off x="2097832" y="2619199"/>
            <a:ext cx="799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Herzlich Willkommen zur Mitgliederversammlung 2023! </a:t>
            </a:r>
          </a:p>
        </p:txBody>
      </p:sp>
    </p:spTree>
    <p:extLst>
      <p:ext uri="{BB962C8B-B14F-4D97-AF65-F5344CB8AC3E}">
        <p14:creationId xmlns:p14="http://schemas.microsoft.com/office/powerpoint/2010/main" val="232806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10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314748" y="993775"/>
            <a:ext cx="3740417" cy="72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Jahresrechnung 2022: Jahresergebnis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CCA84-5705-D659-2FB3-916E5B90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35" y="795130"/>
            <a:ext cx="7401677" cy="53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11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424069" y="1047637"/>
            <a:ext cx="4532244" cy="72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Jahresrechnung 2022: 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Bilanz per 31.12.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807F8-EC35-5B23-810A-B1807FF3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27" y="715181"/>
            <a:ext cx="6785590" cy="54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12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251789" y="782596"/>
            <a:ext cx="2342184" cy="1414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Kontosaldo ist tats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chlich identisch! 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ADFFD-B861-4D4F-7FC8-B50011E97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47" y="3559139"/>
            <a:ext cx="9263684" cy="2632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3FC20-05CB-5CCF-3C39-92C44EC6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151" y="928368"/>
            <a:ext cx="9144002" cy="25313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E0A345-44BA-116A-9BAB-698F55388043}"/>
              </a:ext>
            </a:extLst>
          </p:cNvPr>
          <p:cNvSpPr/>
          <p:nvPr/>
        </p:nvSpPr>
        <p:spPr>
          <a:xfrm>
            <a:off x="11012969" y="1637432"/>
            <a:ext cx="91136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232ED1-5F21-2A2D-743F-2E0DB4EC25BE}"/>
              </a:ext>
            </a:extLst>
          </p:cNvPr>
          <p:cNvSpPr/>
          <p:nvPr/>
        </p:nvSpPr>
        <p:spPr>
          <a:xfrm>
            <a:off x="11056019" y="4268203"/>
            <a:ext cx="91136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3756E6-AD6F-1D4C-7B21-7B4ECEE6606A}"/>
              </a:ext>
            </a:extLst>
          </p:cNvPr>
          <p:cNvSpPr/>
          <p:nvPr/>
        </p:nvSpPr>
        <p:spPr>
          <a:xfrm>
            <a:off x="4764570" y="1663936"/>
            <a:ext cx="91136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025E85-30E8-7E0B-E30C-1FA286F522E8}"/>
              </a:ext>
            </a:extLst>
          </p:cNvPr>
          <p:cNvSpPr/>
          <p:nvPr/>
        </p:nvSpPr>
        <p:spPr>
          <a:xfrm>
            <a:off x="4751317" y="4412974"/>
            <a:ext cx="960369" cy="542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3E0E3D-D6EE-3C1C-4949-06FA2184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" y="2220527"/>
            <a:ext cx="1964404" cy="1902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CA2D42-DC31-1B0D-6BA1-D917B0A2B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0" y="4268203"/>
            <a:ext cx="1895279" cy="18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B3E0E3D-D6EE-3C1C-4949-06FA2184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829350"/>
            <a:ext cx="5555919" cy="5380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CA2D42-DC31-1B0D-6BA1-D917B0A2B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29350"/>
            <a:ext cx="5569933" cy="538076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9A8130-675E-E3FC-6323-B51199A9B443}"/>
              </a:ext>
            </a:extLst>
          </p:cNvPr>
          <p:cNvSpPr/>
          <p:nvPr/>
        </p:nvSpPr>
        <p:spPr>
          <a:xfrm>
            <a:off x="526068" y="3137451"/>
            <a:ext cx="91136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05ABD5-844C-DC63-B0C1-C1E8E601020F}"/>
              </a:ext>
            </a:extLst>
          </p:cNvPr>
          <p:cNvSpPr/>
          <p:nvPr/>
        </p:nvSpPr>
        <p:spPr>
          <a:xfrm>
            <a:off x="6308449" y="3150704"/>
            <a:ext cx="91136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80384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Bestellung der Revisoren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14</a:t>
            </a:fld>
            <a:endParaRPr lang="de-DE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81A2DC1-4D10-CED0-3656-154403E4A7EA}"/>
              </a:ext>
            </a:extLst>
          </p:cNvPr>
          <p:cNvSpPr txBox="1">
            <a:spLocks/>
          </p:cNvSpPr>
          <p:nvPr/>
        </p:nvSpPr>
        <p:spPr>
          <a:xfrm>
            <a:off x="628330" y="5002855"/>
            <a:ext cx="11113095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1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53" y="2027104"/>
            <a:ext cx="9957118" cy="3577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Die im Vorjahr vorgeschlagene und unter Vorbehalt angenommene Satzungsänderung zum Ersatz der Revisoren wurde nicht umgesetzt, um die Gemeinnützigkeit des Vereins nicht infrage zu stellen.   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Vorschlag: Alena Blättler &amp; Daniela Starke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--- </a:t>
            </a:r>
            <a:r>
              <a:rPr lang="de-DE" sz="2400" dirty="0">
                <a:highlight>
                  <a:srgbClr val="FFFF00"/>
                </a:highlight>
              </a:rPr>
              <a:t>Abstimmung</a:t>
            </a:r>
            <a:r>
              <a:rPr lang="de-DE" sz="2400" dirty="0"/>
              <a:t> ---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15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370452" y="921906"/>
            <a:ext cx="10052921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Ex-Post Bestellung der Revisoren (</a:t>
            </a:r>
            <a:r>
              <a:rPr lang="de-DE" dirty="0"/>
              <a:t>Jahresrechnungen 2021 &amp; 2022)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8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92419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Bericht der Revisoren</a:t>
            </a:r>
            <a:br>
              <a:rPr lang="de-DE" dirty="0"/>
            </a:br>
            <a:r>
              <a:rPr lang="de-DE" dirty="0"/>
              <a:t>(2021 &amp; 2022)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79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08105"/>
          </a:xfrm>
        </p:spPr>
        <p:txBody>
          <a:bodyPr/>
          <a:lstStyle/>
          <a:p>
            <a:pPr algn="ctr"/>
            <a:r>
              <a:rPr lang="en-US" dirty="0" err="1"/>
              <a:t>Dechargeerteilung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9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53" y="2027104"/>
            <a:ext cx="8668897" cy="357756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Jahresbericht 2022, Jahresrechnung und Entlastung des Vorstands</a:t>
            </a:r>
          </a:p>
          <a:p>
            <a:pPr marL="0" indent="0">
              <a:buNone/>
            </a:pPr>
            <a:r>
              <a:rPr lang="de-DE" dirty="0"/>
              <a:t>Erneute Best</a:t>
            </a:r>
            <a:r>
              <a:rPr lang="de-DE" sz="2800" dirty="0"/>
              <a:t>ätigung der Jahresrechnung 2021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--- </a:t>
            </a:r>
            <a:r>
              <a:rPr lang="de-DE" dirty="0">
                <a:highlight>
                  <a:srgbClr val="FFFF00"/>
                </a:highlight>
              </a:rPr>
              <a:t>Abstimmung</a:t>
            </a:r>
            <a:r>
              <a:rPr lang="de-DE" dirty="0"/>
              <a:t> ---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18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370453" y="1000699"/>
            <a:ext cx="7886700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Dechargeerteilung an den Vorstand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0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40627"/>
          </a:xfrm>
        </p:spPr>
        <p:txBody>
          <a:bodyPr/>
          <a:lstStyle/>
          <a:p>
            <a:pPr algn="ctr"/>
            <a:r>
              <a:rPr lang="en-US" dirty="0"/>
              <a:t>Wahl des </a:t>
            </a:r>
            <a:r>
              <a:rPr lang="en-US" dirty="0" err="1"/>
              <a:t>Vorstands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5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889" y="1707613"/>
            <a:ext cx="8785823" cy="44679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Begrüssung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Musikalischer Auftakt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Jahresbericht 2022 &amp; Planung 2023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Jahresrechnung 2022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Bestellung der Revisoren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Bericht der Revisoren (2021 + 2022)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Dechargeerteilung an den Vorstand inklusive Jahresrechnung 2022 und erneute Bestätigung Jahresrechnung 2021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Wahl des Vorstands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Mitgliederbeiträge 2023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Verschiedenes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2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656890" y="1043094"/>
            <a:ext cx="7886700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Tagesordnung</a:t>
            </a:r>
          </a:p>
        </p:txBody>
      </p:sp>
    </p:spTree>
    <p:extLst>
      <p:ext uri="{BB962C8B-B14F-4D97-AF65-F5344CB8AC3E}">
        <p14:creationId xmlns:p14="http://schemas.microsoft.com/office/powerpoint/2010/main" val="398456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453" y="2027104"/>
            <a:ext cx="8668897" cy="3577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Vorschlag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Thomas Schmidt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Hubertus Schwerk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Daniela Starke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Jose Waldik Oliveira de Souza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--- </a:t>
            </a:r>
            <a:r>
              <a:rPr lang="de-DE" dirty="0">
                <a:highlight>
                  <a:srgbClr val="FFFF00"/>
                </a:highlight>
              </a:rPr>
              <a:t>Abstimmung</a:t>
            </a:r>
            <a:r>
              <a:rPr lang="de-DE" dirty="0"/>
              <a:t> ---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20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370453" y="1000699"/>
            <a:ext cx="7886700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Wahl des Vorstands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55236"/>
            <a:ext cx="10515600" cy="940905"/>
          </a:xfrm>
        </p:spPr>
        <p:txBody>
          <a:bodyPr/>
          <a:lstStyle/>
          <a:p>
            <a:pPr algn="ctr"/>
            <a:r>
              <a:rPr lang="en-US" dirty="0" err="1"/>
              <a:t>Beiträge</a:t>
            </a:r>
            <a:r>
              <a:rPr lang="en-US" dirty="0"/>
              <a:t>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8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193" y="2027104"/>
            <a:ext cx="8607157" cy="357756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Wir schlagen vor, die Mitgliederbeitr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de-DE" sz="2400" dirty="0"/>
              <a:t>ge unver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de-DE" sz="2400" dirty="0"/>
              <a:t>ndert zu lassen: </a:t>
            </a:r>
          </a:p>
          <a:p>
            <a:pPr marL="0" indent="0">
              <a:buNone/>
            </a:pPr>
            <a:endParaRPr lang="de-DE" sz="2400" dirty="0"/>
          </a:p>
          <a:p>
            <a:pPr marL="0" fontAlgn="b">
              <a:spcBef>
                <a:spcPts val="0"/>
              </a:spcBef>
            </a:pPr>
            <a:r>
              <a:rPr lang="fr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Einfaches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Mitglied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:  	40 Franken</a:t>
            </a:r>
            <a:endParaRPr lang="en-CH" sz="2400" dirty="0"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fr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Familienmitglied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: 	80 Franken</a:t>
            </a:r>
            <a:endParaRPr lang="en-CH" sz="2400" dirty="0"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fr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Firma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/Institution:   250 Franken</a:t>
            </a:r>
            <a:endParaRPr lang="en-CH" sz="2400" dirty="0">
              <a:latin typeface="Arial" panose="020B0604020202020204" pitchFamily="34" charset="0"/>
            </a:endParaRPr>
          </a:p>
          <a:p>
            <a:pPr marL="0" fontAlgn="b">
              <a:spcBef>
                <a:spcPts val="0"/>
              </a:spcBef>
            </a:pPr>
            <a:r>
              <a:rPr lang="fr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Gönnermitglied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:     500 Franken</a:t>
            </a:r>
          </a:p>
          <a:p>
            <a:pPr marL="0" fontAlgn="b">
              <a:spcBef>
                <a:spcPts val="0"/>
              </a:spcBef>
            </a:pPr>
            <a:endParaRPr lang="fr-B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fr-B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">
              <a:spcBef>
                <a:spcPts val="0"/>
              </a:spcBef>
              <a:buNone/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--- </a:t>
            </a:r>
            <a:r>
              <a:rPr lang="fr-BE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Abstimmung</a:t>
            </a: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 ---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22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432193" y="1000699"/>
            <a:ext cx="8607157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Mitgliederbeiträge 2023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6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1987619"/>
          </a:xfrm>
        </p:spPr>
        <p:txBody>
          <a:bodyPr/>
          <a:lstStyle/>
          <a:p>
            <a:pPr algn="ctr"/>
            <a:r>
              <a:rPr lang="en-US" dirty="0" err="1"/>
              <a:t>Verschiedenes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8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84734"/>
            <a:ext cx="7886700" cy="3819935"/>
          </a:xfrm>
        </p:spPr>
        <p:txBody>
          <a:bodyPr/>
          <a:lstStyle/>
          <a:p>
            <a:r>
              <a:rPr lang="de-DE" dirty="0"/>
              <a:t>Wahl der Revisoren für die Jahresrechnung 2023</a:t>
            </a:r>
          </a:p>
          <a:p>
            <a:r>
              <a:rPr lang="de-DE" dirty="0"/>
              <a:t>Erinnerung an die Beiträge 2023 (&amp; 2022)</a:t>
            </a:r>
          </a:p>
          <a:p>
            <a:endParaRPr lang="de-DE" dirty="0"/>
          </a:p>
          <a:p>
            <a:r>
              <a:rPr lang="de-DE" dirty="0"/>
              <a:t>Anregungen oder Feedback?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24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2152650" y="1000699"/>
            <a:ext cx="7886700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Verschiedenes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1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EE028F-5A5C-4086-BDAB-11504277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1" y="2955235"/>
            <a:ext cx="9836888" cy="2649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Wir danken Ihnen für Ihre Unterstützung und die Teilnahme an der Mitgliederversammlung und laden Sie herzlich zu einem Apero ein!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EBDD20-7C59-4D0E-81E7-DED4BE0DC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 smtClean="0">
                <a:solidFill>
                  <a:schemeClr val="bg1"/>
                </a:solidFill>
              </a:rPr>
              <a:pPr algn="ctr"/>
              <a:t>25</a:t>
            </a:fld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9948"/>
            <a:ext cx="10515600" cy="1099930"/>
          </a:xfrm>
        </p:spPr>
        <p:txBody>
          <a:bodyPr/>
          <a:lstStyle/>
          <a:p>
            <a:pPr algn="ctr"/>
            <a:r>
              <a:rPr lang="en-US" dirty="0" err="1"/>
              <a:t>Musikalischer</a:t>
            </a:r>
            <a:r>
              <a:rPr lang="en-US" dirty="0"/>
              <a:t> </a:t>
            </a:r>
            <a:r>
              <a:rPr lang="en-US" dirty="0" err="1"/>
              <a:t>Auftakt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6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92419"/>
          </a:xfrm>
        </p:spPr>
        <p:txBody>
          <a:bodyPr/>
          <a:lstStyle/>
          <a:p>
            <a:pPr algn="ctr"/>
            <a:r>
              <a:rPr lang="en-US" dirty="0" err="1"/>
              <a:t>Jahresbericht</a:t>
            </a:r>
            <a:r>
              <a:rPr lang="en-US" dirty="0"/>
              <a:t> 2022</a:t>
            </a:r>
            <a:br>
              <a:rPr lang="en-US" dirty="0"/>
            </a:br>
            <a:r>
              <a:rPr lang="en-US" dirty="0"/>
              <a:t>&amp; </a:t>
            </a:r>
            <a:r>
              <a:rPr lang="en-US" dirty="0" err="1"/>
              <a:t>Planung</a:t>
            </a:r>
            <a:r>
              <a:rPr lang="en-US" dirty="0"/>
              <a:t>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16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673" y="1608461"/>
            <a:ext cx="9164654" cy="3875020"/>
          </a:xfrm>
        </p:spPr>
        <p:txBody>
          <a:bodyPr>
            <a:normAutofit/>
          </a:bodyPr>
          <a:lstStyle/>
          <a:p>
            <a:r>
              <a:rPr lang="en-US" sz="2400" dirty="0" err="1"/>
              <a:t>Insgesamt</a:t>
            </a:r>
            <a:r>
              <a:rPr lang="en-US" sz="2400" dirty="0"/>
              <a:t> </a:t>
            </a:r>
            <a:r>
              <a:rPr lang="en-US" sz="2400" dirty="0" err="1"/>
              <a:t>aktiveres</a:t>
            </a:r>
            <a:r>
              <a:rPr lang="en-US" sz="2400" dirty="0"/>
              <a:t> </a:t>
            </a:r>
            <a:r>
              <a:rPr lang="en-US" sz="2400" dirty="0" err="1"/>
              <a:t>Vereinsleben</a:t>
            </a:r>
            <a:endParaRPr lang="en-US" sz="2400" dirty="0"/>
          </a:p>
          <a:p>
            <a:pPr lvl="1"/>
            <a:r>
              <a:rPr lang="en-US" dirty="0" err="1"/>
              <a:t>Elternforum</a:t>
            </a:r>
            <a:endParaRPr lang="en-US" dirty="0"/>
          </a:p>
          <a:p>
            <a:pPr lvl="1"/>
            <a:r>
              <a:rPr lang="en-US" dirty="0" err="1"/>
              <a:t>Werkstattbesuche</a:t>
            </a:r>
            <a:endParaRPr lang="en-US" dirty="0"/>
          </a:p>
          <a:p>
            <a:r>
              <a:rPr lang="en-US" sz="2400" dirty="0" err="1"/>
              <a:t>Austritte</a:t>
            </a:r>
            <a:r>
              <a:rPr lang="en-US" sz="2400" dirty="0"/>
              <a:t> und </a:t>
            </a:r>
            <a:r>
              <a:rPr lang="en-US" sz="2400" dirty="0" err="1"/>
              <a:t>Eintritte</a:t>
            </a:r>
            <a:endParaRPr lang="en-US" sz="2400" dirty="0"/>
          </a:p>
          <a:p>
            <a:r>
              <a:rPr lang="en-US" sz="2400" dirty="0" err="1"/>
              <a:t>Einstellung</a:t>
            </a:r>
            <a:r>
              <a:rPr lang="en-US" sz="2400" dirty="0"/>
              <a:t> der F</a:t>
            </a:r>
            <a:r>
              <a:rPr lang="fr-BE" sz="2400" dirty="0" err="1"/>
              <a:t>örderung</a:t>
            </a:r>
            <a:r>
              <a:rPr lang="fr-BE" sz="2400" dirty="0"/>
              <a:t> des </a:t>
            </a:r>
            <a:r>
              <a:rPr lang="fr-BE" sz="2400" dirty="0" err="1"/>
              <a:t>Kiwani</a:t>
            </a:r>
            <a:r>
              <a:rPr lang="fr-BE" sz="2400" dirty="0"/>
              <a:t>-Clubs</a:t>
            </a:r>
            <a:endParaRPr lang="en-US" sz="2400" dirty="0"/>
          </a:p>
          <a:p>
            <a:r>
              <a:rPr lang="en-US" sz="2400" dirty="0" err="1"/>
              <a:t>Projektf</a:t>
            </a:r>
            <a:r>
              <a:rPr lang="fr-BE" sz="2400" dirty="0" err="1"/>
              <a:t>örderung</a:t>
            </a:r>
            <a:r>
              <a:rPr lang="fr-BE" sz="2400" dirty="0"/>
              <a:t> </a:t>
            </a:r>
            <a:endParaRPr lang="en-US" sz="2400" dirty="0"/>
          </a:p>
          <a:p>
            <a:pPr lvl="1"/>
            <a:r>
              <a:rPr lang="de-DE" dirty="0"/>
              <a:t>Konzertreise Biboplayers nach Luxembourg (Mai 2022): 400Fr.</a:t>
            </a:r>
          </a:p>
          <a:p>
            <a:pPr lvl="1"/>
            <a:r>
              <a:rPr lang="de-DE" dirty="0"/>
              <a:t>Tanzaufführung (Januar 2022): 1000 Fr.</a:t>
            </a:r>
            <a:br>
              <a:rPr lang="de-DE" dirty="0"/>
            </a:br>
            <a:r>
              <a:rPr lang="de-DE" dirty="0"/>
              <a:t>&lt;schon in der Erfolgsrechnung des Vorjahres berücksichtigt&gt;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5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513673" y="861316"/>
            <a:ext cx="7886700" cy="10264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Jahresbericht 2022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62332-3E2A-49AC-9F55-06FDF73E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223" y="532736"/>
            <a:ext cx="4403552" cy="939881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>Elternforum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E3212D8-062C-406C-966C-1B9AE482F0DA}"/>
              </a:ext>
            </a:extLst>
          </p:cNvPr>
          <p:cNvSpPr txBox="1">
            <a:spLocks/>
          </p:cNvSpPr>
          <p:nvPr/>
        </p:nvSpPr>
        <p:spPr>
          <a:xfrm>
            <a:off x="114239" y="1393645"/>
            <a:ext cx="11963521" cy="4070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Plattform f</a:t>
            </a:r>
            <a:r>
              <a:rPr lang="fr-BE" sz="2400" dirty="0">
                <a:solidFill>
                  <a:schemeClr val="tx1"/>
                </a:solidFill>
              </a:rPr>
              <a:t>ü</a:t>
            </a:r>
            <a:r>
              <a:rPr lang="de-DE" sz="2400" dirty="0">
                <a:solidFill>
                  <a:schemeClr val="tx1"/>
                </a:solidFill>
              </a:rPr>
              <a:t>r gegenseitige Kommunikation zwischen Musikschule und Eltern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Gedankenaustausch </a:t>
            </a:r>
            <a:r>
              <a:rPr lang="fr-BE" sz="2400" dirty="0">
                <a:solidFill>
                  <a:schemeClr val="tx1"/>
                </a:solidFill>
              </a:rPr>
              <a:t>ü</a:t>
            </a:r>
            <a:r>
              <a:rPr lang="de-DE" sz="2400" dirty="0">
                <a:solidFill>
                  <a:schemeClr val="tx1"/>
                </a:solidFill>
              </a:rPr>
              <a:t>ber Themen, die f</a:t>
            </a:r>
            <a:r>
              <a:rPr lang="fr-BE" sz="2400" dirty="0">
                <a:solidFill>
                  <a:schemeClr val="tx1"/>
                </a:solidFill>
              </a:rPr>
              <a:t>ü</a:t>
            </a:r>
            <a:r>
              <a:rPr lang="de-DE" sz="2400" dirty="0">
                <a:solidFill>
                  <a:schemeClr val="tx1"/>
                </a:solidFill>
              </a:rPr>
              <a:t>r die Musikschuleltern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und die Musikschulkinder relevant sind</a:t>
            </a:r>
          </a:p>
          <a:p>
            <a:pPr algn="just"/>
            <a:r>
              <a:rPr lang="de-CH" sz="2400" dirty="0">
                <a:solidFill>
                  <a:schemeClr val="tx1"/>
                </a:solidFill>
              </a:rPr>
              <a:t>Mai 2022: 		Thema «</a:t>
            </a:r>
            <a:r>
              <a:rPr lang="de-CH" sz="2400" i="1" dirty="0">
                <a:solidFill>
                  <a:schemeClr val="tx1"/>
                </a:solidFill>
              </a:rPr>
              <a:t>Musik &amp; Nachhaltigkeit»</a:t>
            </a:r>
          </a:p>
          <a:p>
            <a:pPr algn="just"/>
            <a:r>
              <a:rPr lang="de-CH" sz="2400" dirty="0">
                <a:solidFill>
                  <a:schemeClr val="tx1"/>
                </a:solidFill>
              </a:rPr>
              <a:t>Februar 2023: 	Thema « </a:t>
            </a:r>
            <a:r>
              <a:rPr lang="de-DE" sz="2400" b="0" i="1" dirty="0">
                <a:solidFill>
                  <a:schemeClr val="tx1"/>
                </a:solidFill>
                <a:effectLst/>
              </a:rPr>
              <a:t>Üben: wenn schon, </a:t>
            </a:r>
          </a:p>
          <a:p>
            <a:pPr algn="just"/>
            <a:r>
              <a:rPr lang="de-DE" sz="2400" i="1" dirty="0">
                <a:solidFill>
                  <a:schemeClr val="tx1"/>
                </a:solidFill>
              </a:rPr>
              <a:t>				</a:t>
            </a:r>
            <a:r>
              <a:rPr lang="de-DE" sz="2400" b="0" i="1" dirty="0">
                <a:solidFill>
                  <a:schemeClr val="tx1"/>
                </a:solidFill>
                <a:effectLst/>
              </a:rPr>
              <a:t>dann richtig!</a:t>
            </a:r>
            <a:r>
              <a:rPr lang="de-CH" sz="2400" i="1" dirty="0">
                <a:solidFill>
                  <a:schemeClr val="tx1"/>
                </a:solidFill>
              </a:rPr>
              <a:t>»</a:t>
            </a:r>
          </a:p>
          <a:p>
            <a:pPr algn="just"/>
            <a:endParaRPr lang="de-CH" sz="2400" i="1" dirty="0">
              <a:solidFill>
                <a:schemeClr val="tx1"/>
              </a:solidFill>
            </a:endParaRPr>
          </a:p>
          <a:p>
            <a:pPr algn="just"/>
            <a:r>
              <a:rPr lang="de-CH" sz="2400" dirty="0">
                <a:solidFill>
                  <a:schemeClr val="tx1"/>
                </a:solidFill>
              </a:rPr>
              <a:t>Herbst 2023: 	erneut Thema </a:t>
            </a:r>
            <a:r>
              <a:rPr lang="de-DE" sz="2400" b="0" i="1" dirty="0">
                <a:solidFill>
                  <a:schemeClr val="tx1"/>
                </a:solidFill>
                <a:effectLst/>
              </a:rPr>
              <a:t>Üben</a:t>
            </a:r>
            <a:r>
              <a:rPr lang="de-CH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de-CH" sz="2400" b="0" dirty="0">
                <a:solidFill>
                  <a:schemeClr val="tx1"/>
                </a:solidFill>
                <a:effectLst/>
              </a:rPr>
              <a:t>oder </a:t>
            </a:r>
            <a:r>
              <a:rPr lang="de-CH" sz="2400" b="0" i="1" dirty="0">
                <a:solidFill>
                  <a:schemeClr val="tx1"/>
                </a:solidFill>
                <a:effectLst/>
              </a:rPr>
              <a:t>Motivation </a:t>
            </a:r>
            <a:endParaRPr lang="de-CH" sz="2400" i="1" dirty="0">
              <a:solidFill>
                <a:schemeClr val="tx1"/>
              </a:solidFill>
            </a:endParaRPr>
          </a:p>
          <a:p>
            <a:pPr algn="just"/>
            <a:r>
              <a:rPr lang="de-CH" sz="2400" i="1" dirty="0">
                <a:solidFill>
                  <a:schemeClr val="tx1"/>
                </a:solidFill>
              </a:rPr>
              <a:t>				</a:t>
            </a:r>
            <a:r>
              <a:rPr lang="de-CH" sz="2400" b="0" dirty="0">
                <a:solidFill>
                  <a:schemeClr val="tx1"/>
                </a:solidFill>
                <a:effectLst/>
              </a:rPr>
              <a:t>oder </a:t>
            </a:r>
            <a:r>
              <a:rPr lang="de-CH" sz="2400" b="0" i="1" dirty="0">
                <a:solidFill>
                  <a:schemeClr val="tx1"/>
                </a:solidFill>
                <a:effectLst/>
              </a:rPr>
              <a:t>Aufregung bei Konzerten? </a:t>
            </a:r>
          </a:p>
          <a:p>
            <a:pPr algn="just"/>
            <a:r>
              <a:rPr lang="de-CH" sz="2400" i="1" dirty="0">
                <a:solidFill>
                  <a:schemeClr val="tx1"/>
                </a:solidFill>
              </a:rPr>
              <a:t>				</a:t>
            </a:r>
            <a:r>
              <a:rPr lang="de-CH" sz="2400" dirty="0">
                <a:solidFill>
                  <a:schemeClr val="tx1"/>
                </a:solidFill>
              </a:rPr>
              <a:t>Weitere Ideen?</a:t>
            </a:r>
            <a:endParaRPr lang="de-DE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5EA58789-2644-4759-9051-BBF5DD97BA5B}"/>
              </a:ext>
            </a:extLst>
          </p:cNvPr>
          <p:cNvSpPr txBox="1">
            <a:spLocks/>
          </p:cNvSpPr>
          <p:nvPr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b="1" smtClean="0">
                <a:solidFill>
                  <a:schemeClr val="bg1"/>
                </a:solidFill>
              </a:rPr>
              <a:pPr algn="ctr"/>
              <a:t>6</a:t>
            </a:fld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C9A9F-6D41-9420-B0D0-6663A637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954" y="3104844"/>
            <a:ext cx="2596806" cy="1514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82E18-53E2-FD30-4EF8-6E6252F92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935" y="1562318"/>
            <a:ext cx="2028825" cy="157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02D730-71F5-DBA6-3A25-674FD5B44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497" y="3102491"/>
            <a:ext cx="2073457" cy="1516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C587B-E652-6089-B8A3-E02700B3E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497" y="4619345"/>
            <a:ext cx="4670263" cy="15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62332-3E2A-49AC-9F55-06FDF73E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4973" y="694697"/>
            <a:ext cx="4403552" cy="939881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>Werkstattbesuche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C663CC-A1E4-4FBE-9A9E-95D5884A4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8431" y="1998788"/>
            <a:ext cx="7448774" cy="585931"/>
          </a:xfrm>
        </p:spPr>
        <p:txBody>
          <a:bodyPr>
            <a:noAutofit/>
          </a:bodyPr>
          <a:lstStyle/>
          <a:p>
            <a:pPr algn="just"/>
            <a:r>
              <a:rPr lang="de-CH" sz="2800" dirty="0"/>
              <a:t>Geigenwerkstatt - Kleinbasel</a:t>
            </a:r>
          </a:p>
          <a:p>
            <a:pPr algn="just"/>
            <a:r>
              <a:rPr lang="de-CH" sz="2800" dirty="0"/>
              <a:t>2 Gruppen mit je </a:t>
            </a:r>
          </a:p>
          <a:p>
            <a:pPr algn="just"/>
            <a:r>
              <a:rPr lang="de-CH" sz="2800" dirty="0"/>
              <a:t>10 Sch</a:t>
            </a:r>
            <a:r>
              <a:rPr lang="de-DE" sz="2800" dirty="0"/>
              <a:t>ü</a:t>
            </a:r>
            <a:r>
              <a:rPr lang="de-CH" sz="2800" dirty="0"/>
              <a:t>ler/innen 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E3212D8-062C-406C-966C-1B9AE482F0DA}"/>
              </a:ext>
            </a:extLst>
          </p:cNvPr>
          <p:cNvSpPr txBox="1">
            <a:spLocks/>
          </p:cNvSpPr>
          <p:nvPr/>
        </p:nvSpPr>
        <p:spPr>
          <a:xfrm>
            <a:off x="122462" y="1998788"/>
            <a:ext cx="2819519" cy="741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CH" sz="2800" dirty="0">
                <a:solidFill>
                  <a:schemeClr val="tx1"/>
                </a:solidFill>
              </a:rPr>
              <a:t>Dezember 2022:</a:t>
            </a:r>
          </a:p>
          <a:p>
            <a:endParaRPr lang="de-CH" sz="2800" dirty="0">
              <a:solidFill>
                <a:schemeClr val="tx1"/>
              </a:solidFill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C1805C6-B5D8-4309-9CBE-93DD79B52565}"/>
              </a:ext>
            </a:extLst>
          </p:cNvPr>
          <p:cNvSpPr txBox="1">
            <a:spLocks/>
          </p:cNvSpPr>
          <p:nvPr/>
        </p:nvSpPr>
        <p:spPr>
          <a:xfrm>
            <a:off x="3513127" y="4061247"/>
            <a:ext cx="6187244" cy="48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CH" sz="2800" dirty="0">
                <a:solidFill>
                  <a:schemeClr val="tx1"/>
                </a:solidFill>
              </a:rPr>
              <a:t>Blasintrumente</a:t>
            </a:r>
          </a:p>
          <a:p>
            <a:pPr algn="just"/>
            <a:endParaRPr lang="de-CH" sz="2800" dirty="0">
              <a:solidFill>
                <a:schemeClr val="tx1"/>
              </a:solidFill>
            </a:endParaRP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5EA58789-2644-4759-9051-BBF5DD97BA5B}"/>
              </a:ext>
            </a:extLst>
          </p:cNvPr>
          <p:cNvSpPr txBox="1">
            <a:spLocks/>
          </p:cNvSpPr>
          <p:nvPr/>
        </p:nvSpPr>
        <p:spPr>
          <a:xfrm>
            <a:off x="11327571" y="6290983"/>
            <a:ext cx="560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9DB8460-552A-46B9-91C7-6F5B84A6C782}" type="slidenum">
              <a:rPr lang="de-DE" b="1" smtClean="0">
                <a:solidFill>
                  <a:schemeClr val="bg1"/>
                </a:solidFill>
              </a:rPr>
              <a:pPr algn="ctr"/>
              <a:t>7</a:t>
            </a:fld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95EABD7-7FDA-3920-8CA7-CC46256F087C}"/>
              </a:ext>
            </a:extLst>
          </p:cNvPr>
          <p:cNvSpPr txBox="1">
            <a:spLocks/>
          </p:cNvSpPr>
          <p:nvPr/>
        </p:nvSpPr>
        <p:spPr>
          <a:xfrm>
            <a:off x="95956" y="4061247"/>
            <a:ext cx="2819519" cy="741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CH" sz="2800" dirty="0">
                <a:solidFill>
                  <a:schemeClr val="tx1"/>
                </a:solidFill>
              </a:rPr>
              <a:t>2023 (geplant):</a:t>
            </a:r>
          </a:p>
          <a:p>
            <a:endParaRPr lang="de-CH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1D6EE-085A-A952-9892-374EA329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172" y="1638312"/>
            <a:ext cx="2048350" cy="2989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1F7AD2-69D1-A799-9A20-F88837C8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86" y="4689915"/>
            <a:ext cx="8757664" cy="1473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B9C791-87EB-58A1-4C92-5A7E08FE5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71" y="5107635"/>
            <a:ext cx="2209800" cy="63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6F814-27C4-8103-E173-A230B9EF8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78" y="2573478"/>
            <a:ext cx="3340924" cy="20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EEA879-D60D-40D0-A6BD-F7592BA5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007" y="1896018"/>
            <a:ext cx="10299175" cy="3895181"/>
          </a:xfrm>
        </p:spPr>
        <p:txBody>
          <a:bodyPr>
            <a:noAutofit/>
          </a:bodyPr>
          <a:lstStyle/>
          <a:p>
            <a:r>
              <a:rPr lang="en-US" sz="2400" dirty="0" err="1"/>
              <a:t>Überlappende</a:t>
            </a:r>
            <a:r>
              <a:rPr lang="en-US" sz="2400" dirty="0"/>
              <a:t> </a:t>
            </a:r>
            <a:r>
              <a:rPr lang="en-US" sz="2400" dirty="0" err="1"/>
              <a:t>Ziele</a:t>
            </a:r>
            <a:endParaRPr lang="en-US" sz="2400" dirty="0"/>
          </a:p>
          <a:p>
            <a:r>
              <a:rPr lang="de-DE" sz="2400" dirty="0"/>
              <a:t>Fruchtbare Zusammenarbeit in stets gemeinsamen Sitzungen</a:t>
            </a:r>
          </a:p>
          <a:p>
            <a:r>
              <a:rPr lang="de-DE" sz="2400" dirty="0"/>
              <a:t>Mehr „kritische Masse“ auf beiden Seiten</a:t>
            </a:r>
          </a:p>
          <a:p>
            <a:pPr marL="0" lvl="2" indent="0">
              <a:spcBef>
                <a:spcPts val="1000"/>
              </a:spcBef>
              <a:spcAft>
                <a:spcPts val="800"/>
              </a:spcAft>
              <a:buNone/>
            </a:pPr>
            <a:endParaRPr lang="de-DE" sz="2400" dirty="0"/>
          </a:p>
          <a:p>
            <a:pPr marL="0" lvl="2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de-DE" sz="2400" dirty="0"/>
              <a:t>Gemeinsame Aktivitäten </a:t>
            </a:r>
          </a:p>
          <a:p>
            <a:pPr marL="0" lvl="2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de-DE" sz="2400" dirty="0"/>
              <a:t>2023: Elternforum, Werkstattbesuche</a:t>
            </a:r>
          </a:p>
          <a:p>
            <a:pPr marL="0" lvl="2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de-DE" sz="2400" dirty="0"/>
              <a:t>2024:  	+ Präsenz bei Veranstaltungen zur Werbung von Mitgliedern bzw. Aktiven</a:t>
            </a:r>
          </a:p>
          <a:p>
            <a:pPr marL="0" lvl="2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de-DE" sz="2400" dirty="0"/>
              <a:t>	+ Diskussionen zum Thema Raumnot der Musikschule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733AD-3D29-4F78-A6BB-7A4AAD89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39DB8460-552A-46B9-91C7-6F5B84A6C782}" type="slidenum">
              <a:rPr lang="de-DE" sz="1800" b="1">
                <a:solidFill>
                  <a:schemeClr val="bg1"/>
                </a:solidFill>
              </a:rPr>
              <a:pPr algn="ctr"/>
              <a:t>8</a:t>
            </a:fld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FDEC0F1-0E7E-4726-A0A9-664C4A273C42}"/>
              </a:ext>
            </a:extLst>
          </p:cNvPr>
          <p:cNvSpPr txBox="1">
            <a:spLocks/>
          </p:cNvSpPr>
          <p:nvPr/>
        </p:nvSpPr>
        <p:spPr>
          <a:xfrm>
            <a:off x="1136334" y="881430"/>
            <a:ext cx="9919332" cy="66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None/>
            </a:pP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Kooperation Foerderverein und Elternbeirat</a:t>
            </a:r>
          </a:p>
        </p:txBody>
      </p:sp>
    </p:spTree>
    <p:extLst>
      <p:ext uri="{BB962C8B-B14F-4D97-AF65-F5344CB8AC3E}">
        <p14:creationId xmlns:p14="http://schemas.microsoft.com/office/powerpoint/2010/main" val="82803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E4A-14B7-8BA2-0A82-0C9ABDE9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59897"/>
          </a:xfrm>
        </p:spPr>
        <p:txBody>
          <a:bodyPr/>
          <a:lstStyle/>
          <a:p>
            <a:pPr algn="ctr"/>
            <a:r>
              <a:rPr lang="en-US" dirty="0" err="1"/>
              <a:t>Jahresrechnung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AE0-B06F-A376-E334-EA739006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C5B3-A02F-4B53-A316-02A372F929A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74377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</TotalTime>
  <Words>588</Words>
  <Application>Microsoft Office PowerPoint</Application>
  <PresentationFormat>Widescreen</PresentationFormat>
  <Paragraphs>142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Wingdings 3</vt:lpstr>
      <vt:lpstr>Benutzerdefiniertes Design</vt:lpstr>
      <vt:lpstr>Office</vt:lpstr>
      <vt:lpstr>PowerPoint Presentation</vt:lpstr>
      <vt:lpstr>PowerPoint Presentation</vt:lpstr>
      <vt:lpstr>Musikalischer Auftakt</vt:lpstr>
      <vt:lpstr>Jahresbericht 2022 &amp; Planung 2023</vt:lpstr>
      <vt:lpstr>PowerPoint Presentation</vt:lpstr>
      <vt:lpstr>Elternforum</vt:lpstr>
      <vt:lpstr>Werkstattbesuche</vt:lpstr>
      <vt:lpstr>PowerPoint Presentation</vt:lpstr>
      <vt:lpstr>Jahresrechnung</vt:lpstr>
      <vt:lpstr>PowerPoint Presentation</vt:lpstr>
      <vt:lpstr>PowerPoint Presentation</vt:lpstr>
      <vt:lpstr>PowerPoint Presentation</vt:lpstr>
      <vt:lpstr>PowerPoint Presentation</vt:lpstr>
      <vt:lpstr>Bestellung der Revisoren</vt:lpstr>
      <vt:lpstr>PowerPoint Presentation</vt:lpstr>
      <vt:lpstr>Bericht der Revisoren (2021 &amp; 2022)</vt:lpstr>
      <vt:lpstr>Dechargeerteilung</vt:lpstr>
      <vt:lpstr>PowerPoint Presentation</vt:lpstr>
      <vt:lpstr>Wahl des Vorstands</vt:lpstr>
      <vt:lpstr>PowerPoint Presentation</vt:lpstr>
      <vt:lpstr>Beiträge 2023</vt:lpstr>
      <vt:lpstr>PowerPoint Presentation</vt:lpstr>
      <vt:lpstr>Verschiedenes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Schmidt</dc:creator>
  <cp:lastModifiedBy>Schwerk, Hubertus</cp:lastModifiedBy>
  <cp:revision>27</cp:revision>
  <dcterms:created xsi:type="dcterms:W3CDTF">2022-02-10T19:59:33Z</dcterms:created>
  <dcterms:modified xsi:type="dcterms:W3CDTF">2023-02-14T23:30:01Z</dcterms:modified>
</cp:coreProperties>
</file>